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Lst>
  <p:sldSz cx="12192000" cy="6858000"/>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0C2"/>
    <a:srgbClr val="6F9D4E"/>
    <a:srgbClr val="F5F7F6"/>
    <a:srgbClr val="DFE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F270E-B054-4E6B-B88E-500778E52779}" v="304" dt="2025-01-29T13:59:40.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POLLEGIONI" userId="ec257920-8657-4840-aeed-f0975ea210b0" providerId="ADAL" clId="{72AF270E-B054-4E6B-B88E-500778E52779}"/>
    <pc:docChg chg="undo custSel addSld delSld modSld">
      <pc:chgData name="PAOLA POLLEGIONI" userId="ec257920-8657-4840-aeed-f0975ea210b0" providerId="ADAL" clId="{72AF270E-B054-4E6B-B88E-500778E52779}" dt="2025-01-29T13:59:40.582" v="5534" actId="164"/>
      <pc:docMkLst>
        <pc:docMk/>
      </pc:docMkLst>
      <pc:sldChg chg="addSp delSp modSp del mod">
        <pc:chgData name="PAOLA POLLEGIONI" userId="ec257920-8657-4840-aeed-f0975ea210b0" providerId="ADAL" clId="{72AF270E-B054-4E6B-B88E-500778E52779}" dt="2025-01-29T12:29:29.595" v="5339" actId="2696"/>
        <pc:sldMkLst>
          <pc:docMk/>
          <pc:sldMk cId="770741721" sldId="256"/>
        </pc:sldMkLst>
        <pc:spChg chg="mod">
          <ac:chgData name="PAOLA POLLEGIONI" userId="ec257920-8657-4840-aeed-f0975ea210b0" providerId="ADAL" clId="{72AF270E-B054-4E6B-B88E-500778E52779}" dt="2025-01-24T15:09:48.251" v="277" actId="1076"/>
          <ac:spMkLst>
            <pc:docMk/>
            <pc:sldMk cId="770741721" sldId="256"/>
            <ac:spMk id="2" creationId="{0D48CFCC-2C9F-4E3B-9D69-16F6863D5E3F}"/>
          </ac:spMkLst>
        </pc:spChg>
        <pc:spChg chg="add mod">
          <ac:chgData name="PAOLA POLLEGIONI" userId="ec257920-8657-4840-aeed-f0975ea210b0" providerId="ADAL" clId="{72AF270E-B054-4E6B-B88E-500778E52779}" dt="2025-01-28T12:24:38.689" v="2797" actId="108"/>
          <ac:spMkLst>
            <pc:docMk/>
            <pc:sldMk cId="770741721" sldId="256"/>
            <ac:spMk id="11" creationId="{08B72444-F2C6-4DCB-A34F-EAC482BA8821}"/>
          </ac:spMkLst>
        </pc:spChg>
        <pc:spChg chg="add del mod">
          <ac:chgData name="PAOLA POLLEGIONI" userId="ec257920-8657-4840-aeed-f0975ea210b0" providerId="ADAL" clId="{72AF270E-B054-4E6B-B88E-500778E52779}" dt="2025-01-17T14:59:21.809" v="14" actId="22"/>
          <ac:spMkLst>
            <pc:docMk/>
            <pc:sldMk cId="770741721" sldId="256"/>
            <ac:spMk id="12" creationId="{24D20E01-ADE4-46FB-B4F8-482B5042F5BC}"/>
          </ac:spMkLst>
        </pc:spChg>
        <pc:spChg chg="add mod">
          <ac:chgData name="PAOLA POLLEGIONI" userId="ec257920-8657-4840-aeed-f0975ea210b0" providerId="ADAL" clId="{72AF270E-B054-4E6B-B88E-500778E52779}" dt="2025-01-29T11:05:02.073" v="4475" actId="255"/>
          <ac:spMkLst>
            <pc:docMk/>
            <pc:sldMk cId="770741721" sldId="256"/>
            <ac:spMk id="13" creationId="{4D98CDC9-6C44-46F1-993B-52F1D121E662}"/>
          </ac:spMkLst>
        </pc:spChg>
        <pc:spChg chg="add del mod">
          <ac:chgData name="PAOLA POLLEGIONI" userId="ec257920-8657-4840-aeed-f0975ea210b0" providerId="ADAL" clId="{72AF270E-B054-4E6B-B88E-500778E52779}" dt="2025-01-17T15:03:25.204" v="53" actId="478"/>
          <ac:spMkLst>
            <pc:docMk/>
            <pc:sldMk cId="770741721" sldId="256"/>
            <ac:spMk id="14" creationId="{4D35734D-70E2-4AD9-BCA7-1E3055584C70}"/>
          </ac:spMkLst>
        </pc:spChg>
        <pc:spChg chg="add mod">
          <ac:chgData name="PAOLA POLLEGIONI" userId="ec257920-8657-4840-aeed-f0975ea210b0" providerId="ADAL" clId="{72AF270E-B054-4E6B-B88E-500778E52779}" dt="2025-01-29T11:05:01.425" v="4474" actId="255"/>
          <ac:spMkLst>
            <pc:docMk/>
            <pc:sldMk cId="770741721" sldId="256"/>
            <ac:spMk id="16" creationId="{7547136B-E3E1-42DD-A258-BE806B133CA5}"/>
          </ac:spMkLst>
        </pc:spChg>
        <pc:spChg chg="add del mod">
          <ac:chgData name="PAOLA POLLEGIONI" userId="ec257920-8657-4840-aeed-f0975ea210b0" providerId="ADAL" clId="{72AF270E-B054-4E6B-B88E-500778E52779}" dt="2025-01-29T11:01:01.632" v="4442" actId="164"/>
          <ac:spMkLst>
            <pc:docMk/>
            <pc:sldMk cId="770741721" sldId="256"/>
            <ac:spMk id="17" creationId="{16ABBFD9-3362-44ED-9594-C5DD33B627B8}"/>
          </ac:spMkLst>
        </pc:spChg>
        <pc:spChg chg="add mod">
          <ac:chgData name="PAOLA POLLEGIONI" userId="ec257920-8657-4840-aeed-f0975ea210b0" providerId="ADAL" clId="{72AF270E-B054-4E6B-B88E-500778E52779}" dt="2025-01-24T15:09:59.758" v="278" actId="164"/>
          <ac:spMkLst>
            <pc:docMk/>
            <pc:sldMk cId="770741721" sldId="256"/>
            <ac:spMk id="23" creationId="{13DD265D-19B2-4084-88AC-7B3836FCA77B}"/>
          </ac:spMkLst>
        </pc:spChg>
        <pc:spChg chg="add mod">
          <ac:chgData name="PAOLA POLLEGIONI" userId="ec257920-8657-4840-aeed-f0975ea210b0" providerId="ADAL" clId="{72AF270E-B054-4E6B-B88E-500778E52779}" dt="2025-01-24T15:09:59.758" v="278" actId="164"/>
          <ac:spMkLst>
            <pc:docMk/>
            <pc:sldMk cId="770741721" sldId="256"/>
            <ac:spMk id="24" creationId="{0D467204-EBC1-4ED1-A00E-426ED152473E}"/>
          </ac:spMkLst>
        </pc:spChg>
        <pc:spChg chg="add mod">
          <ac:chgData name="PAOLA POLLEGIONI" userId="ec257920-8657-4840-aeed-f0975ea210b0" providerId="ADAL" clId="{72AF270E-B054-4E6B-B88E-500778E52779}" dt="2025-01-24T15:09:59.758" v="278" actId="164"/>
          <ac:spMkLst>
            <pc:docMk/>
            <pc:sldMk cId="770741721" sldId="256"/>
            <ac:spMk id="25" creationId="{AC958857-1D02-4FC9-AA77-4786E833225F}"/>
          </ac:spMkLst>
        </pc:spChg>
        <pc:spChg chg="add mod">
          <ac:chgData name="PAOLA POLLEGIONI" userId="ec257920-8657-4840-aeed-f0975ea210b0" providerId="ADAL" clId="{72AF270E-B054-4E6B-B88E-500778E52779}" dt="2025-01-24T15:09:59.758" v="278" actId="164"/>
          <ac:spMkLst>
            <pc:docMk/>
            <pc:sldMk cId="770741721" sldId="256"/>
            <ac:spMk id="26" creationId="{CAC5FB63-AC11-43E6-8C08-4796B9FE6963}"/>
          </ac:spMkLst>
        </pc:spChg>
        <pc:spChg chg="add del mod">
          <ac:chgData name="PAOLA POLLEGIONI" userId="ec257920-8657-4840-aeed-f0975ea210b0" providerId="ADAL" clId="{72AF270E-B054-4E6B-B88E-500778E52779}" dt="2025-01-24T15:41:06.179" v="650" actId="478"/>
          <ac:spMkLst>
            <pc:docMk/>
            <pc:sldMk cId="770741721" sldId="256"/>
            <ac:spMk id="38" creationId="{E2E536A6-3BE0-4F7C-BBBD-C74910A31084}"/>
          </ac:spMkLst>
        </pc:spChg>
        <pc:spChg chg="mod">
          <ac:chgData name="PAOLA POLLEGIONI" userId="ec257920-8657-4840-aeed-f0975ea210b0" providerId="ADAL" clId="{72AF270E-B054-4E6B-B88E-500778E52779}" dt="2025-01-24T15:41:13.820" v="651"/>
          <ac:spMkLst>
            <pc:docMk/>
            <pc:sldMk cId="770741721" sldId="256"/>
            <ac:spMk id="43" creationId="{977644D6-B9ED-411E-90F6-686849E56530}"/>
          </ac:spMkLst>
        </pc:spChg>
        <pc:spChg chg="mod">
          <ac:chgData name="PAOLA POLLEGIONI" userId="ec257920-8657-4840-aeed-f0975ea210b0" providerId="ADAL" clId="{72AF270E-B054-4E6B-B88E-500778E52779}" dt="2025-01-24T15:41:13.820" v="651"/>
          <ac:spMkLst>
            <pc:docMk/>
            <pc:sldMk cId="770741721" sldId="256"/>
            <ac:spMk id="44" creationId="{0B4272D4-D7FE-4501-86A2-1B92C7D5517C}"/>
          </ac:spMkLst>
        </pc:spChg>
        <pc:spChg chg="mod">
          <ac:chgData name="PAOLA POLLEGIONI" userId="ec257920-8657-4840-aeed-f0975ea210b0" providerId="ADAL" clId="{72AF270E-B054-4E6B-B88E-500778E52779}" dt="2025-01-24T15:41:13.820" v="651"/>
          <ac:spMkLst>
            <pc:docMk/>
            <pc:sldMk cId="770741721" sldId="256"/>
            <ac:spMk id="45" creationId="{7F901C72-9AF4-47A9-8DE5-7418139E346B}"/>
          </ac:spMkLst>
        </pc:spChg>
        <pc:spChg chg="mod">
          <ac:chgData name="PAOLA POLLEGIONI" userId="ec257920-8657-4840-aeed-f0975ea210b0" providerId="ADAL" clId="{72AF270E-B054-4E6B-B88E-500778E52779}" dt="2025-01-24T15:41:13.820" v="651"/>
          <ac:spMkLst>
            <pc:docMk/>
            <pc:sldMk cId="770741721" sldId="256"/>
            <ac:spMk id="46" creationId="{592EF675-869C-44E2-8EC7-5D6BC8C98605}"/>
          </ac:spMkLst>
        </pc:spChg>
        <pc:spChg chg="mod">
          <ac:chgData name="PAOLA POLLEGIONI" userId="ec257920-8657-4840-aeed-f0975ea210b0" providerId="ADAL" clId="{72AF270E-B054-4E6B-B88E-500778E52779}" dt="2025-01-24T15:41:13.820" v="651"/>
          <ac:spMkLst>
            <pc:docMk/>
            <pc:sldMk cId="770741721" sldId="256"/>
            <ac:spMk id="49" creationId="{1907C37C-4A2C-4809-A5AC-FE59F7B32AA2}"/>
          </ac:spMkLst>
        </pc:spChg>
        <pc:spChg chg="mod">
          <ac:chgData name="PAOLA POLLEGIONI" userId="ec257920-8657-4840-aeed-f0975ea210b0" providerId="ADAL" clId="{72AF270E-B054-4E6B-B88E-500778E52779}" dt="2025-01-24T15:41:13.820" v="651"/>
          <ac:spMkLst>
            <pc:docMk/>
            <pc:sldMk cId="770741721" sldId="256"/>
            <ac:spMk id="50" creationId="{D6A2E4B9-43EA-42DA-A206-FD356F65640C}"/>
          </ac:spMkLst>
        </pc:spChg>
        <pc:spChg chg="mod">
          <ac:chgData name="PAOLA POLLEGIONI" userId="ec257920-8657-4840-aeed-f0975ea210b0" providerId="ADAL" clId="{72AF270E-B054-4E6B-B88E-500778E52779}" dt="2025-01-24T15:41:13.820" v="651"/>
          <ac:spMkLst>
            <pc:docMk/>
            <pc:sldMk cId="770741721" sldId="256"/>
            <ac:spMk id="51" creationId="{4D2823DA-8F1B-4DA4-8C43-F358A65FBBD0}"/>
          </ac:spMkLst>
        </pc:spChg>
        <pc:spChg chg="mod">
          <ac:chgData name="PAOLA POLLEGIONI" userId="ec257920-8657-4840-aeed-f0975ea210b0" providerId="ADAL" clId="{72AF270E-B054-4E6B-B88E-500778E52779}" dt="2025-01-24T15:41:13.820" v="651"/>
          <ac:spMkLst>
            <pc:docMk/>
            <pc:sldMk cId="770741721" sldId="256"/>
            <ac:spMk id="54" creationId="{B700D747-E07F-48E2-8128-C590702E8295}"/>
          </ac:spMkLst>
        </pc:spChg>
        <pc:spChg chg="mod">
          <ac:chgData name="PAOLA POLLEGIONI" userId="ec257920-8657-4840-aeed-f0975ea210b0" providerId="ADAL" clId="{72AF270E-B054-4E6B-B88E-500778E52779}" dt="2025-01-24T15:41:13.820" v="651"/>
          <ac:spMkLst>
            <pc:docMk/>
            <pc:sldMk cId="770741721" sldId="256"/>
            <ac:spMk id="55" creationId="{89F06DB6-4C70-4A49-8ACD-38636E3E0594}"/>
          </ac:spMkLst>
        </pc:spChg>
        <pc:spChg chg="mod">
          <ac:chgData name="PAOLA POLLEGIONI" userId="ec257920-8657-4840-aeed-f0975ea210b0" providerId="ADAL" clId="{72AF270E-B054-4E6B-B88E-500778E52779}" dt="2025-01-24T15:41:13.820" v="651"/>
          <ac:spMkLst>
            <pc:docMk/>
            <pc:sldMk cId="770741721" sldId="256"/>
            <ac:spMk id="56" creationId="{2529AA5C-DF93-498F-A082-53FD263E49F1}"/>
          </ac:spMkLst>
        </pc:spChg>
        <pc:spChg chg="mod">
          <ac:chgData name="PAOLA POLLEGIONI" userId="ec257920-8657-4840-aeed-f0975ea210b0" providerId="ADAL" clId="{72AF270E-B054-4E6B-B88E-500778E52779}" dt="2025-01-24T15:41:13.820" v="651"/>
          <ac:spMkLst>
            <pc:docMk/>
            <pc:sldMk cId="770741721" sldId="256"/>
            <ac:spMk id="58" creationId="{0EAACD1C-A8FD-4AE0-9EC7-E2BFE485A671}"/>
          </ac:spMkLst>
        </pc:spChg>
        <pc:spChg chg="mod">
          <ac:chgData name="PAOLA POLLEGIONI" userId="ec257920-8657-4840-aeed-f0975ea210b0" providerId="ADAL" clId="{72AF270E-B054-4E6B-B88E-500778E52779}" dt="2025-01-24T15:41:13.820" v="651"/>
          <ac:spMkLst>
            <pc:docMk/>
            <pc:sldMk cId="770741721" sldId="256"/>
            <ac:spMk id="61" creationId="{D1390A9F-C1F6-4CBD-A733-8236550AA731}"/>
          </ac:spMkLst>
        </pc:spChg>
        <pc:spChg chg="mod">
          <ac:chgData name="PAOLA POLLEGIONI" userId="ec257920-8657-4840-aeed-f0975ea210b0" providerId="ADAL" clId="{72AF270E-B054-4E6B-B88E-500778E52779}" dt="2025-01-24T15:41:13.820" v="651"/>
          <ac:spMkLst>
            <pc:docMk/>
            <pc:sldMk cId="770741721" sldId="256"/>
            <ac:spMk id="63" creationId="{345757E6-91AD-4301-B311-0FF0772C312E}"/>
          </ac:spMkLst>
        </pc:spChg>
        <pc:spChg chg="mod">
          <ac:chgData name="PAOLA POLLEGIONI" userId="ec257920-8657-4840-aeed-f0975ea210b0" providerId="ADAL" clId="{72AF270E-B054-4E6B-B88E-500778E52779}" dt="2025-01-24T15:41:13.820" v="651"/>
          <ac:spMkLst>
            <pc:docMk/>
            <pc:sldMk cId="770741721" sldId="256"/>
            <ac:spMk id="64" creationId="{FC9E62AC-61A8-4369-ACB4-BC13EA47FB09}"/>
          </ac:spMkLst>
        </pc:spChg>
        <pc:spChg chg="mod">
          <ac:chgData name="PAOLA POLLEGIONI" userId="ec257920-8657-4840-aeed-f0975ea210b0" providerId="ADAL" clId="{72AF270E-B054-4E6B-B88E-500778E52779}" dt="2025-01-24T15:41:13.820" v="651"/>
          <ac:spMkLst>
            <pc:docMk/>
            <pc:sldMk cId="770741721" sldId="256"/>
            <ac:spMk id="65" creationId="{A28C88D2-4E2E-4B85-850F-DC135F4A37D3}"/>
          </ac:spMkLst>
        </pc:spChg>
        <pc:spChg chg="mod">
          <ac:chgData name="PAOLA POLLEGIONI" userId="ec257920-8657-4840-aeed-f0975ea210b0" providerId="ADAL" clId="{72AF270E-B054-4E6B-B88E-500778E52779}" dt="2025-01-24T15:41:13.820" v="651"/>
          <ac:spMkLst>
            <pc:docMk/>
            <pc:sldMk cId="770741721" sldId="256"/>
            <ac:spMk id="66" creationId="{C53072A6-AF21-484E-BFFF-263AF3BA4FCE}"/>
          </ac:spMkLst>
        </pc:spChg>
        <pc:spChg chg="mod">
          <ac:chgData name="PAOLA POLLEGIONI" userId="ec257920-8657-4840-aeed-f0975ea210b0" providerId="ADAL" clId="{72AF270E-B054-4E6B-B88E-500778E52779}" dt="2025-01-24T15:41:13.820" v="651"/>
          <ac:spMkLst>
            <pc:docMk/>
            <pc:sldMk cId="770741721" sldId="256"/>
            <ac:spMk id="67" creationId="{B9227B8F-8134-437C-AFE9-C083422A9844}"/>
          </ac:spMkLst>
        </pc:spChg>
        <pc:spChg chg="mod">
          <ac:chgData name="PAOLA POLLEGIONI" userId="ec257920-8657-4840-aeed-f0975ea210b0" providerId="ADAL" clId="{72AF270E-B054-4E6B-B88E-500778E52779}" dt="2025-01-24T15:41:13.820" v="651"/>
          <ac:spMkLst>
            <pc:docMk/>
            <pc:sldMk cId="770741721" sldId="256"/>
            <ac:spMk id="69" creationId="{AF28DF0F-6F51-4110-B2D6-2A7E942BC83F}"/>
          </ac:spMkLst>
        </pc:spChg>
        <pc:spChg chg="mod">
          <ac:chgData name="PAOLA POLLEGIONI" userId="ec257920-8657-4840-aeed-f0975ea210b0" providerId="ADAL" clId="{72AF270E-B054-4E6B-B88E-500778E52779}" dt="2025-01-24T15:41:13.820" v="651"/>
          <ac:spMkLst>
            <pc:docMk/>
            <pc:sldMk cId="770741721" sldId="256"/>
            <ac:spMk id="70" creationId="{D067A7F2-2775-4ADB-B705-3625345C1FE5}"/>
          </ac:spMkLst>
        </pc:spChg>
        <pc:spChg chg="mod">
          <ac:chgData name="PAOLA POLLEGIONI" userId="ec257920-8657-4840-aeed-f0975ea210b0" providerId="ADAL" clId="{72AF270E-B054-4E6B-B88E-500778E52779}" dt="2025-01-24T15:41:13.820" v="651"/>
          <ac:spMkLst>
            <pc:docMk/>
            <pc:sldMk cId="770741721" sldId="256"/>
            <ac:spMk id="72" creationId="{F95F8222-2012-4259-B318-86B53E4216EC}"/>
          </ac:spMkLst>
        </pc:spChg>
        <pc:spChg chg="mod">
          <ac:chgData name="PAOLA POLLEGIONI" userId="ec257920-8657-4840-aeed-f0975ea210b0" providerId="ADAL" clId="{72AF270E-B054-4E6B-B88E-500778E52779}" dt="2025-01-24T15:41:13.820" v="651"/>
          <ac:spMkLst>
            <pc:docMk/>
            <pc:sldMk cId="770741721" sldId="256"/>
            <ac:spMk id="73" creationId="{DD496430-D09E-4608-837E-8FC4D86BCEDA}"/>
          </ac:spMkLst>
        </pc:spChg>
        <pc:spChg chg="mod">
          <ac:chgData name="PAOLA POLLEGIONI" userId="ec257920-8657-4840-aeed-f0975ea210b0" providerId="ADAL" clId="{72AF270E-B054-4E6B-B88E-500778E52779}" dt="2025-01-24T15:41:13.820" v="651"/>
          <ac:spMkLst>
            <pc:docMk/>
            <pc:sldMk cId="770741721" sldId="256"/>
            <ac:spMk id="75" creationId="{DB2D7D83-E893-46B3-B341-3A7874C86435}"/>
          </ac:spMkLst>
        </pc:spChg>
        <pc:spChg chg="mod">
          <ac:chgData name="PAOLA POLLEGIONI" userId="ec257920-8657-4840-aeed-f0975ea210b0" providerId="ADAL" clId="{72AF270E-B054-4E6B-B88E-500778E52779}" dt="2025-01-24T15:41:13.820" v="651"/>
          <ac:spMkLst>
            <pc:docMk/>
            <pc:sldMk cId="770741721" sldId="256"/>
            <ac:spMk id="76" creationId="{E3CFFB58-5A32-4554-BFB3-1ED0862A3B9A}"/>
          </ac:spMkLst>
        </pc:spChg>
        <pc:spChg chg="mod">
          <ac:chgData name="PAOLA POLLEGIONI" userId="ec257920-8657-4840-aeed-f0975ea210b0" providerId="ADAL" clId="{72AF270E-B054-4E6B-B88E-500778E52779}" dt="2025-01-24T15:41:13.820" v="651"/>
          <ac:spMkLst>
            <pc:docMk/>
            <pc:sldMk cId="770741721" sldId="256"/>
            <ac:spMk id="77" creationId="{0CDC75F2-FA34-4A6E-8E1F-A2A7C2298D02}"/>
          </ac:spMkLst>
        </pc:spChg>
        <pc:spChg chg="mod">
          <ac:chgData name="PAOLA POLLEGIONI" userId="ec257920-8657-4840-aeed-f0975ea210b0" providerId="ADAL" clId="{72AF270E-B054-4E6B-B88E-500778E52779}" dt="2025-01-24T15:41:13.820" v="651"/>
          <ac:spMkLst>
            <pc:docMk/>
            <pc:sldMk cId="770741721" sldId="256"/>
            <ac:spMk id="78" creationId="{3608D99E-56E2-4275-AF0C-029A93B1F1FF}"/>
          </ac:spMkLst>
        </pc:spChg>
        <pc:spChg chg="mod">
          <ac:chgData name="PAOLA POLLEGIONI" userId="ec257920-8657-4840-aeed-f0975ea210b0" providerId="ADAL" clId="{72AF270E-B054-4E6B-B88E-500778E52779}" dt="2025-01-24T15:41:13.820" v="651"/>
          <ac:spMkLst>
            <pc:docMk/>
            <pc:sldMk cId="770741721" sldId="256"/>
            <ac:spMk id="79" creationId="{82EC1710-A8F6-4560-AA23-88669A27D134}"/>
          </ac:spMkLst>
        </pc:spChg>
        <pc:spChg chg="mod">
          <ac:chgData name="PAOLA POLLEGIONI" userId="ec257920-8657-4840-aeed-f0975ea210b0" providerId="ADAL" clId="{72AF270E-B054-4E6B-B88E-500778E52779}" dt="2025-01-24T15:41:13.820" v="651"/>
          <ac:spMkLst>
            <pc:docMk/>
            <pc:sldMk cId="770741721" sldId="256"/>
            <ac:spMk id="80" creationId="{EE6CD2C4-DFC1-4B83-A14B-BFFF380D1602}"/>
          </ac:spMkLst>
        </pc:spChg>
        <pc:spChg chg="mod">
          <ac:chgData name="PAOLA POLLEGIONI" userId="ec257920-8657-4840-aeed-f0975ea210b0" providerId="ADAL" clId="{72AF270E-B054-4E6B-B88E-500778E52779}" dt="2025-01-24T15:41:13.820" v="651"/>
          <ac:spMkLst>
            <pc:docMk/>
            <pc:sldMk cId="770741721" sldId="256"/>
            <ac:spMk id="81" creationId="{D26A0AB0-F79B-4799-AAAF-C14708D5BFAD}"/>
          </ac:spMkLst>
        </pc:spChg>
        <pc:spChg chg="mod">
          <ac:chgData name="PAOLA POLLEGIONI" userId="ec257920-8657-4840-aeed-f0975ea210b0" providerId="ADAL" clId="{72AF270E-B054-4E6B-B88E-500778E52779}" dt="2025-01-24T15:41:13.820" v="651"/>
          <ac:spMkLst>
            <pc:docMk/>
            <pc:sldMk cId="770741721" sldId="256"/>
            <ac:spMk id="82" creationId="{808A7F0F-C77B-4E77-BF89-FB370D909E13}"/>
          </ac:spMkLst>
        </pc:spChg>
        <pc:spChg chg="mod">
          <ac:chgData name="PAOLA POLLEGIONI" userId="ec257920-8657-4840-aeed-f0975ea210b0" providerId="ADAL" clId="{72AF270E-B054-4E6B-B88E-500778E52779}" dt="2025-01-24T15:41:13.820" v="651"/>
          <ac:spMkLst>
            <pc:docMk/>
            <pc:sldMk cId="770741721" sldId="256"/>
            <ac:spMk id="83" creationId="{82D44F83-A0A8-4922-A507-7785137EBC6F}"/>
          </ac:spMkLst>
        </pc:spChg>
        <pc:spChg chg="mod">
          <ac:chgData name="PAOLA POLLEGIONI" userId="ec257920-8657-4840-aeed-f0975ea210b0" providerId="ADAL" clId="{72AF270E-B054-4E6B-B88E-500778E52779}" dt="2025-01-24T15:41:13.820" v="651"/>
          <ac:spMkLst>
            <pc:docMk/>
            <pc:sldMk cId="770741721" sldId="256"/>
            <ac:spMk id="86" creationId="{615740B3-ADC9-42B2-9156-9C4D40FC0C49}"/>
          </ac:spMkLst>
        </pc:spChg>
        <pc:spChg chg="mod">
          <ac:chgData name="PAOLA POLLEGIONI" userId="ec257920-8657-4840-aeed-f0975ea210b0" providerId="ADAL" clId="{72AF270E-B054-4E6B-B88E-500778E52779}" dt="2025-01-24T15:41:13.820" v="651"/>
          <ac:spMkLst>
            <pc:docMk/>
            <pc:sldMk cId="770741721" sldId="256"/>
            <ac:spMk id="87" creationId="{C8F6AF6A-D51D-4CA5-B581-F201DDB111B3}"/>
          </ac:spMkLst>
        </pc:spChg>
        <pc:spChg chg="mod">
          <ac:chgData name="PAOLA POLLEGIONI" userId="ec257920-8657-4840-aeed-f0975ea210b0" providerId="ADAL" clId="{72AF270E-B054-4E6B-B88E-500778E52779}" dt="2025-01-24T15:41:13.820" v="651"/>
          <ac:spMkLst>
            <pc:docMk/>
            <pc:sldMk cId="770741721" sldId="256"/>
            <ac:spMk id="89" creationId="{E3CFBCFC-5953-447B-9E7D-9536A0DDD113}"/>
          </ac:spMkLst>
        </pc:spChg>
        <pc:spChg chg="mod">
          <ac:chgData name="PAOLA POLLEGIONI" userId="ec257920-8657-4840-aeed-f0975ea210b0" providerId="ADAL" clId="{72AF270E-B054-4E6B-B88E-500778E52779}" dt="2025-01-24T15:41:13.820" v="651"/>
          <ac:spMkLst>
            <pc:docMk/>
            <pc:sldMk cId="770741721" sldId="256"/>
            <ac:spMk id="90" creationId="{9D4CB267-F21C-43B1-A0E5-C311D2B186D0}"/>
          </ac:spMkLst>
        </pc:spChg>
        <pc:spChg chg="mod">
          <ac:chgData name="PAOLA POLLEGIONI" userId="ec257920-8657-4840-aeed-f0975ea210b0" providerId="ADAL" clId="{72AF270E-B054-4E6B-B88E-500778E52779}" dt="2025-01-24T15:41:13.820" v="651"/>
          <ac:spMkLst>
            <pc:docMk/>
            <pc:sldMk cId="770741721" sldId="256"/>
            <ac:spMk id="91" creationId="{C88AFCD9-631B-4502-9CDB-6B19C701E5E9}"/>
          </ac:spMkLst>
        </pc:spChg>
        <pc:spChg chg="mod">
          <ac:chgData name="PAOLA POLLEGIONI" userId="ec257920-8657-4840-aeed-f0975ea210b0" providerId="ADAL" clId="{72AF270E-B054-4E6B-B88E-500778E52779}" dt="2025-01-24T15:41:13.820" v="651"/>
          <ac:spMkLst>
            <pc:docMk/>
            <pc:sldMk cId="770741721" sldId="256"/>
            <ac:spMk id="92" creationId="{50F8E937-FF00-4304-8006-3D6BBEE5BF65}"/>
          </ac:spMkLst>
        </pc:spChg>
        <pc:spChg chg="mod">
          <ac:chgData name="PAOLA POLLEGIONI" userId="ec257920-8657-4840-aeed-f0975ea210b0" providerId="ADAL" clId="{72AF270E-B054-4E6B-B88E-500778E52779}" dt="2025-01-24T15:41:13.820" v="651"/>
          <ac:spMkLst>
            <pc:docMk/>
            <pc:sldMk cId="770741721" sldId="256"/>
            <ac:spMk id="93" creationId="{BBD90EBE-FCD6-43A6-A3FB-D217481D2D2D}"/>
          </ac:spMkLst>
        </pc:spChg>
        <pc:spChg chg="mod">
          <ac:chgData name="PAOLA POLLEGIONI" userId="ec257920-8657-4840-aeed-f0975ea210b0" providerId="ADAL" clId="{72AF270E-B054-4E6B-B88E-500778E52779}" dt="2025-01-24T15:41:13.820" v="651"/>
          <ac:spMkLst>
            <pc:docMk/>
            <pc:sldMk cId="770741721" sldId="256"/>
            <ac:spMk id="94" creationId="{F15016DC-37BC-42EA-83C7-7A46ECEB753D}"/>
          </ac:spMkLst>
        </pc:spChg>
        <pc:spChg chg="mod">
          <ac:chgData name="PAOLA POLLEGIONI" userId="ec257920-8657-4840-aeed-f0975ea210b0" providerId="ADAL" clId="{72AF270E-B054-4E6B-B88E-500778E52779}" dt="2025-01-24T15:41:13.820" v="651"/>
          <ac:spMkLst>
            <pc:docMk/>
            <pc:sldMk cId="770741721" sldId="256"/>
            <ac:spMk id="95" creationId="{BCF88C56-3419-4E4D-9E57-1CCFB6AAE529}"/>
          </ac:spMkLst>
        </pc:spChg>
        <pc:spChg chg="mod">
          <ac:chgData name="PAOLA POLLEGIONI" userId="ec257920-8657-4840-aeed-f0975ea210b0" providerId="ADAL" clId="{72AF270E-B054-4E6B-B88E-500778E52779}" dt="2025-01-24T15:41:13.820" v="651"/>
          <ac:spMkLst>
            <pc:docMk/>
            <pc:sldMk cId="770741721" sldId="256"/>
            <ac:spMk id="97" creationId="{6C6F13E9-F606-4ACE-AB2B-E20EE376EA67}"/>
          </ac:spMkLst>
        </pc:spChg>
        <pc:spChg chg="mod">
          <ac:chgData name="PAOLA POLLEGIONI" userId="ec257920-8657-4840-aeed-f0975ea210b0" providerId="ADAL" clId="{72AF270E-B054-4E6B-B88E-500778E52779}" dt="2025-01-24T15:41:13.820" v="651"/>
          <ac:spMkLst>
            <pc:docMk/>
            <pc:sldMk cId="770741721" sldId="256"/>
            <ac:spMk id="98" creationId="{C06D7FBD-9B30-4A40-B87C-D72EB2A2A5F9}"/>
          </ac:spMkLst>
        </pc:spChg>
        <pc:spChg chg="mod">
          <ac:chgData name="PAOLA POLLEGIONI" userId="ec257920-8657-4840-aeed-f0975ea210b0" providerId="ADAL" clId="{72AF270E-B054-4E6B-B88E-500778E52779}" dt="2025-01-24T15:41:13.820" v="651"/>
          <ac:spMkLst>
            <pc:docMk/>
            <pc:sldMk cId="770741721" sldId="256"/>
            <ac:spMk id="99" creationId="{A18AB4B0-25D5-47C8-904B-1B84BFB10E80}"/>
          </ac:spMkLst>
        </pc:spChg>
        <pc:spChg chg="mod">
          <ac:chgData name="PAOLA POLLEGIONI" userId="ec257920-8657-4840-aeed-f0975ea210b0" providerId="ADAL" clId="{72AF270E-B054-4E6B-B88E-500778E52779}" dt="2025-01-24T15:41:13.820" v="651"/>
          <ac:spMkLst>
            <pc:docMk/>
            <pc:sldMk cId="770741721" sldId="256"/>
            <ac:spMk id="100" creationId="{69ABC20C-FED5-4D23-A0A7-7310BAD79D53}"/>
          </ac:spMkLst>
        </pc:spChg>
        <pc:spChg chg="mod">
          <ac:chgData name="PAOLA POLLEGIONI" userId="ec257920-8657-4840-aeed-f0975ea210b0" providerId="ADAL" clId="{72AF270E-B054-4E6B-B88E-500778E52779}" dt="2025-01-24T15:41:13.820" v="651"/>
          <ac:spMkLst>
            <pc:docMk/>
            <pc:sldMk cId="770741721" sldId="256"/>
            <ac:spMk id="101" creationId="{F33442F9-E483-4896-B70A-04EF1B8D6D90}"/>
          </ac:spMkLst>
        </pc:spChg>
        <pc:spChg chg="mod">
          <ac:chgData name="PAOLA POLLEGIONI" userId="ec257920-8657-4840-aeed-f0975ea210b0" providerId="ADAL" clId="{72AF270E-B054-4E6B-B88E-500778E52779}" dt="2025-01-24T15:41:13.820" v="651"/>
          <ac:spMkLst>
            <pc:docMk/>
            <pc:sldMk cId="770741721" sldId="256"/>
            <ac:spMk id="102" creationId="{71A4D8AA-7572-479B-BE2F-81D1E817785E}"/>
          </ac:spMkLst>
        </pc:spChg>
        <pc:spChg chg="mod">
          <ac:chgData name="PAOLA POLLEGIONI" userId="ec257920-8657-4840-aeed-f0975ea210b0" providerId="ADAL" clId="{72AF270E-B054-4E6B-B88E-500778E52779}" dt="2025-01-24T15:41:13.820" v="651"/>
          <ac:spMkLst>
            <pc:docMk/>
            <pc:sldMk cId="770741721" sldId="256"/>
            <ac:spMk id="103" creationId="{05B8149A-94B2-4FD5-9915-15D412C6F451}"/>
          </ac:spMkLst>
        </pc:spChg>
        <pc:spChg chg="mod">
          <ac:chgData name="PAOLA POLLEGIONI" userId="ec257920-8657-4840-aeed-f0975ea210b0" providerId="ADAL" clId="{72AF270E-B054-4E6B-B88E-500778E52779}" dt="2025-01-24T15:41:13.820" v="651"/>
          <ac:spMkLst>
            <pc:docMk/>
            <pc:sldMk cId="770741721" sldId="256"/>
            <ac:spMk id="104" creationId="{E870D430-DF61-4527-9BFA-8B45E470787B}"/>
          </ac:spMkLst>
        </pc:spChg>
        <pc:spChg chg="mod">
          <ac:chgData name="PAOLA POLLEGIONI" userId="ec257920-8657-4840-aeed-f0975ea210b0" providerId="ADAL" clId="{72AF270E-B054-4E6B-B88E-500778E52779}" dt="2025-01-24T15:41:13.820" v="651"/>
          <ac:spMkLst>
            <pc:docMk/>
            <pc:sldMk cId="770741721" sldId="256"/>
            <ac:spMk id="105" creationId="{E4F42FA4-920D-4A30-BFF6-BCDB2AD64E88}"/>
          </ac:spMkLst>
        </pc:spChg>
        <pc:spChg chg="mod">
          <ac:chgData name="PAOLA POLLEGIONI" userId="ec257920-8657-4840-aeed-f0975ea210b0" providerId="ADAL" clId="{72AF270E-B054-4E6B-B88E-500778E52779}" dt="2025-01-24T15:41:13.820" v="651"/>
          <ac:spMkLst>
            <pc:docMk/>
            <pc:sldMk cId="770741721" sldId="256"/>
            <ac:spMk id="106" creationId="{94238C43-96FA-46CB-B155-195FD9C4A30B}"/>
          </ac:spMkLst>
        </pc:spChg>
        <pc:spChg chg="mod">
          <ac:chgData name="PAOLA POLLEGIONI" userId="ec257920-8657-4840-aeed-f0975ea210b0" providerId="ADAL" clId="{72AF270E-B054-4E6B-B88E-500778E52779}" dt="2025-01-24T15:41:13.820" v="651"/>
          <ac:spMkLst>
            <pc:docMk/>
            <pc:sldMk cId="770741721" sldId="256"/>
            <ac:spMk id="107" creationId="{031D8A5E-2D9D-475C-A7C0-D326F03B74AF}"/>
          </ac:spMkLst>
        </pc:spChg>
        <pc:spChg chg="mod">
          <ac:chgData name="PAOLA POLLEGIONI" userId="ec257920-8657-4840-aeed-f0975ea210b0" providerId="ADAL" clId="{72AF270E-B054-4E6B-B88E-500778E52779}" dt="2025-01-24T15:41:13.820" v="651"/>
          <ac:spMkLst>
            <pc:docMk/>
            <pc:sldMk cId="770741721" sldId="256"/>
            <ac:spMk id="108" creationId="{0CEFDE8B-FA36-4EF9-9DAB-0E521137C89D}"/>
          </ac:spMkLst>
        </pc:spChg>
        <pc:spChg chg="mod">
          <ac:chgData name="PAOLA POLLEGIONI" userId="ec257920-8657-4840-aeed-f0975ea210b0" providerId="ADAL" clId="{72AF270E-B054-4E6B-B88E-500778E52779}" dt="2025-01-24T15:41:13.820" v="651"/>
          <ac:spMkLst>
            <pc:docMk/>
            <pc:sldMk cId="770741721" sldId="256"/>
            <ac:spMk id="110" creationId="{D52D7041-3557-4D60-9751-E951E0BE6D3A}"/>
          </ac:spMkLst>
        </pc:spChg>
        <pc:spChg chg="mod">
          <ac:chgData name="PAOLA POLLEGIONI" userId="ec257920-8657-4840-aeed-f0975ea210b0" providerId="ADAL" clId="{72AF270E-B054-4E6B-B88E-500778E52779}" dt="2025-01-24T15:41:13.820" v="651"/>
          <ac:spMkLst>
            <pc:docMk/>
            <pc:sldMk cId="770741721" sldId="256"/>
            <ac:spMk id="111" creationId="{0954E064-7653-41C5-9A97-0321A6A1DD52}"/>
          </ac:spMkLst>
        </pc:spChg>
        <pc:spChg chg="mod">
          <ac:chgData name="PAOLA POLLEGIONI" userId="ec257920-8657-4840-aeed-f0975ea210b0" providerId="ADAL" clId="{72AF270E-B054-4E6B-B88E-500778E52779}" dt="2025-01-24T15:41:13.820" v="651"/>
          <ac:spMkLst>
            <pc:docMk/>
            <pc:sldMk cId="770741721" sldId="256"/>
            <ac:spMk id="112" creationId="{0B25E8CF-77D0-4C2B-B194-2CCE59888850}"/>
          </ac:spMkLst>
        </pc:spChg>
        <pc:spChg chg="mod">
          <ac:chgData name="PAOLA POLLEGIONI" userId="ec257920-8657-4840-aeed-f0975ea210b0" providerId="ADAL" clId="{72AF270E-B054-4E6B-B88E-500778E52779}" dt="2025-01-24T15:41:13.820" v="651"/>
          <ac:spMkLst>
            <pc:docMk/>
            <pc:sldMk cId="770741721" sldId="256"/>
            <ac:spMk id="113" creationId="{9A416229-8EC2-4C31-95B6-AAB5AB29BBBA}"/>
          </ac:spMkLst>
        </pc:spChg>
        <pc:spChg chg="mod">
          <ac:chgData name="PAOLA POLLEGIONI" userId="ec257920-8657-4840-aeed-f0975ea210b0" providerId="ADAL" clId="{72AF270E-B054-4E6B-B88E-500778E52779}" dt="2025-01-24T15:41:13.820" v="651"/>
          <ac:spMkLst>
            <pc:docMk/>
            <pc:sldMk cId="770741721" sldId="256"/>
            <ac:spMk id="114" creationId="{C29E9B39-27CE-4F46-9234-9E7724AFFFB0}"/>
          </ac:spMkLst>
        </pc:spChg>
        <pc:spChg chg="mod">
          <ac:chgData name="PAOLA POLLEGIONI" userId="ec257920-8657-4840-aeed-f0975ea210b0" providerId="ADAL" clId="{72AF270E-B054-4E6B-B88E-500778E52779}" dt="2025-01-24T15:41:13.820" v="651"/>
          <ac:spMkLst>
            <pc:docMk/>
            <pc:sldMk cId="770741721" sldId="256"/>
            <ac:spMk id="115" creationId="{2499438E-97F4-4DF5-82FE-E3CE1D336DFF}"/>
          </ac:spMkLst>
        </pc:spChg>
        <pc:spChg chg="mod">
          <ac:chgData name="PAOLA POLLEGIONI" userId="ec257920-8657-4840-aeed-f0975ea210b0" providerId="ADAL" clId="{72AF270E-B054-4E6B-B88E-500778E52779}" dt="2025-01-24T15:41:13.820" v="651"/>
          <ac:spMkLst>
            <pc:docMk/>
            <pc:sldMk cId="770741721" sldId="256"/>
            <ac:spMk id="116" creationId="{E67EB104-620A-401B-A587-4FF06735A7D6}"/>
          </ac:spMkLst>
        </pc:spChg>
        <pc:spChg chg="mod">
          <ac:chgData name="PAOLA POLLEGIONI" userId="ec257920-8657-4840-aeed-f0975ea210b0" providerId="ADAL" clId="{72AF270E-B054-4E6B-B88E-500778E52779}" dt="2025-01-24T15:41:13.820" v="651"/>
          <ac:spMkLst>
            <pc:docMk/>
            <pc:sldMk cId="770741721" sldId="256"/>
            <ac:spMk id="117" creationId="{D0D3090F-F2C4-4047-98D5-95A9DB0C8A73}"/>
          </ac:spMkLst>
        </pc:spChg>
        <pc:spChg chg="mod">
          <ac:chgData name="PAOLA POLLEGIONI" userId="ec257920-8657-4840-aeed-f0975ea210b0" providerId="ADAL" clId="{72AF270E-B054-4E6B-B88E-500778E52779}" dt="2025-01-24T15:41:13.820" v="651"/>
          <ac:spMkLst>
            <pc:docMk/>
            <pc:sldMk cId="770741721" sldId="256"/>
            <ac:spMk id="118" creationId="{CB0335DB-E10B-4155-B1C0-9469936831C7}"/>
          </ac:spMkLst>
        </pc:spChg>
        <pc:spChg chg="mod">
          <ac:chgData name="PAOLA POLLEGIONI" userId="ec257920-8657-4840-aeed-f0975ea210b0" providerId="ADAL" clId="{72AF270E-B054-4E6B-B88E-500778E52779}" dt="2025-01-24T15:41:13.820" v="651"/>
          <ac:spMkLst>
            <pc:docMk/>
            <pc:sldMk cId="770741721" sldId="256"/>
            <ac:spMk id="119" creationId="{ECAC6C75-59A0-4E88-8A88-F03E97E3ABC5}"/>
          </ac:spMkLst>
        </pc:spChg>
        <pc:spChg chg="mod">
          <ac:chgData name="PAOLA POLLEGIONI" userId="ec257920-8657-4840-aeed-f0975ea210b0" providerId="ADAL" clId="{72AF270E-B054-4E6B-B88E-500778E52779}" dt="2025-01-24T15:41:13.820" v="651"/>
          <ac:spMkLst>
            <pc:docMk/>
            <pc:sldMk cId="770741721" sldId="256"/>
            <ac:spMk id="120" creationId="{FD65510C-53BD-4C58-B864-F4A3033DCEB5}"/>
          </ac:spMkLst>
        </pc:spChg>
        <pc:spChg chg="mod">
          <ac:chgData name="PAOLA POLLEGIONI" userId="ec257920-8657-4840-aeed-f0975ea210b0" providerId="ADAL" clId="{72AF270E-B054-4E6B-B88E-500778E52779}" dt="2025-01-24T15:41:13.820" v="651"/>
          <ac:spMkLst>
            <pc:docMk/>
            <pc:sldMk cId="770741721" sldId="256"/>
            <ac:spMk id="122" creationId="{2C458AD9-6760-4F4A-8579-74292363B969}"/>
          </ac:spMkLst>
        </pc:spChg>
        <pc:spChg chg="mod">
          <ac:chgData name="PAOLA POLLEGIONI" userId="ec257920-8657-4840-aeed-f0975ea210b0" providerId="ADAL" clId="{72AF270E-B054-4E6B-B88E-500778E52779}" dt="2025-01-24T15:41:13.820" v="651"/>
          <ac:spMkLst>
            <pc:docMk/>
            <pc:sldMk cId="770741721" sldId="256"/>
            <ac:spMk id="124" creationId="{A82B8DBF-AA18-4193-BCB6-ECA0C31883C2}"/>
          </ac:spMkLst>
        </pc:spChg>
        <pc:spChg chg="mod">
          <ac:chgData name="PAOLA POLLEGIONI" userId="ec257920-8657-4840-aeed-f0975ea210b0" providerId="ADAL" clId="{72AF270E-B054-4E6B-B88E-500778E52779}" dt="2025-01-24T15:41:13.820" v="651"/>
          <ac:spMkLst>
            <pc:docMk/>
            <pc:sldMk cId="770741721" sldId="256"/>
            <ac:spMk id="126" creationId="{B423C57B-DA2D-4654-B6F8-585B81AEE3B6}"/>
          </ac:spMkLst>
        </pc:spChg>
        <pc:spChg chg="mod">
          <ac:chgData name="PAOLA POLLEGIONI" userId="ec257920-8657-4840-aeed-f0975ea210b0" providerId="ADAL" clId="{72AF270E-B054-4E6B-B88E-500778E52779}" dt="2025-01-24T15:41:13.820" v="651"/>
          <ac:spMkLst>
            <pc:docMk/>
            <pc:sldMk cId="770741721" sldId="256"/>
            <ac:spMk id="127" creationId="{58CC2FA8-6A28-4F89-8486-3CEEB0D74831}"/>
          </ac:spMkLst>
        </pc:spChg>
        <pc:spChg chg="mod">
          <ac:chgData name="PAOLA POLLEGIONI" userId="ec257920-8657-4840-aeed-f0975ea210b0" providerId="ADAL" clId="{72AF270E-B054-4E6B-B88E-500778E52779}" dt="2025-01-24T15:41:13.820" v="651"/>
          <ac:spMkLst>
            <pc:docMk/>
            <pc:sldMk cId="770741721" sldId="256"/>
            <ac:spMk id="128" creationId="{A2FBC5D2-4065-4F30-B7A2-9C6A89AF8B20}"/>
          </ac:spMkLst>
        </pc:spChg>
        <pc:spChg chg="mod">
          <ac:chgData name="PAOLA POLLEGIONI" userId="ec257920-8657-4840-aeed-f0975ea210b0" providerId="ADAL" clId="{72AF270E-B054-4E6B-B88E-500778E52779}" dt="2025-01-24T15:41:13.820" v="651"/>
          <ac:spMkLst>
            <pc:docMk/>
            <pc:sldMk cId="770741721" sldId="256"/>
            <ac:spMk id="129" creationId="{13289340-C3B4-4F40-8AA3-1A78F848FEB6}"/>
          </ac:spMkLst>
        </pc:spChg>
        <pc:spChg chg="mod">
          <ac:chgData name="PAOLA POLLEGIONI" userId="ec257920-8657-4840-aeed-f0975ea210b0" providerId="ADAL" clId="{72AF270E-B054-4E6B-B88E-500778E52779}" dt="2025-01-24T15:41:13.820" v="651"/>
          <ac:spMkLst>
            <pc:docMk/>
            <pc:sldMk cId="770741721" sldId="256"/>
            <ac:spMk id="131" creationId="{24A245EE-950F-4EB3-893D-775265B0C012}"/>
          </ac:spMkLst>
        </pc:spChg>
        <pc:spChg chg="mod">
          <ac:chgData name="PAOLA POLLEGIONI" userId="ec257920-8657-4840-aeed-f0975ea210b0" providerId="ADAL" clId="{72AF270E-B054-4E6B-B88E-500778E52779}" dt="2025-01-24T15:41:13.820" v="651"/>
          <ac:spMkLst>
            <pc:docMk/>
            <pc:sldMk cId="770741721" sldId="256"/>
            <ac:spMk id="132" creationId="{1FC103F5-359F-4E4F-99F6-0EF86747D0C9}"/>
          </ac:spMkLst>
        </pc:spChg>
        <pc:spChg chg="mod">
          <ac:chgData name="PAOLA POLLEGIONI" userId="ec257920-8657-4840-aeed-f0975ea210b0" providerId="ADAL" clId="{72AF270E-B054-4E6B-B88E-500778E52779}" dt="2025-01-24T15:41:13.820" v="651"/>
          <ac:spMkLst>
            <pc:docMk/>
            <pc:sldMk cId="770741721" sldId="256"/>
            <ac:spMk id="133" creationId="{E0511AC0-64F6-4615-93DB-9F705E68A3CA}"/>
          </ac:spMkLst>
        </pc:spChg>
        <pc:spChg chg="mod">
          <ac:chgData name="PAOLA POLLEGIONI" userId="ec257920-8657-4840-aeed-f0975ea210b0" providerId="ADAL" clId="{72AF270E-B054-4E6B-B88E-500778E52779}" dt="2025-01-24T15:41:13.820" v="651"/>
          <ac:spMkLst>
            <pc:docMk/>
            <pc:sldMk cId="770741721" sldId="256"/>
            <ac:spMk id="134" creationId="{9EB3A306-7691-48DA-9A28-2C61A9798D41}"/>
          </ac:spMkLst>
        </pc:spChg>
        <pc:spChg chg="mod">
          <ac:chgData name="PAOLA POLLEGIONI" userId="ec257920-8657-4840-aeed-f0975ea210b0" providerId="ADAL" clId="{72AF270E-B054-4E6B-B88E-500778E52779}" dt="2025-01-24T15:41:13.820" v="651"/>
          <ac:spMkLst>
            <pc:docMk/>
            <pc:sldMk cId="770741721" sldId="256"/>
            <ac:spMk id="135" creationId="{D74A3CF2-B5CF-42C9-9B7D-6E92F5422B9B}"/>
          </ac:spMkLst>
        </pc:spChg>
        <pc:spChg chg="mod">
          <ac:chgData name="PAOLA POLLEGIONI" userId="ec257920-8657-4840-aeed-f0975ea210b0" providerId="ADAL" clId="{72AF270E-B054-4E6B-B88E-500778E52779}" dt="2025-01-24T15:41:13.820" v="651"/>
          <ac:spMkLst>
            <pc:docMk/>
            <pc:sldMk cId="770741721" sldId="256"/>
            <ac:spMk id="137" creationId="{6D291191-DD2F-45AC-AF30-5A818BCD94B6}"/>
          </ac:spMkLst>
        </pc:spChg>
        <pc:spChg chg="mod">
          <ac:chgData name="PAOLA POLLEGIONI" userId="ec257920-8657-4840-aeed-f0975ea210b0" providerId="ADAL" clId="{72AF270E-B054-4E6B-B88E-500778E52779}" dt="2025-01-24T15:41:13.820" v="651"/>
          <ac:spMkLst>
            <pc:docMk/>
            <pc:sldMk cId="770741721" sldId="256"/>
            <ac:spMk id="138" creationId="{E6986B4B-527B-4366-9D3A-6DFA57C228CA}"/>
          </ac:spMkLst>
        </pc:spChg>
        <pc:spChg chg="mod">
          <ac:chgData name="PAOLA POLLEGIONI" userId="ec257920-8657-4840-aeed-f0975ea210b0" providerId="ADAL" clId="{72AF270E-B054-4E6B-B88E-500778E52779}" dt="2025-01-24T15:41:13.820" v="651"/>
          <ac:spMkLst>
            <pc:docMk/>
            <pc:sldMk cId="770741721" sldId="256"/>
            <ac:spMk id="139" creationId="{A86A37A8-1C50-48A4-BBC5-929B34248F4C}"/>
          </ac:spMkLst>
        </pc:spChg>
        <pc:spChg chg="mod">
          <ac:chgData name="PAOLA POLLEGIONI" userId="ec257920-8657-4840-aeed-f0975ea210b0" providerId="ADAL" clId="{72AF270E-B054-4E6B-B88E-500778E52779}" dt="2025-01-24T15:41:13.820" v="651"/>
          <ac:spMkLst>
            <pc:docMk/>
            <pc:sldMk cId="770741721" sldId="256"/>
            <ac:spMk id="140" creationId="{1B21424F-EEF7-4B01-A41F-F26A702F0366}"/>
          </ac:spMkLst>
        </pc:spChg>
        <pc:spChg chg="mod">
          <ac:chgData name="PAOLA POLLEGIONI" userId="ec257920-8657-4840-aeed-f0975ea210b0" providerId="ADAL" clId="{72AF270E-B054-4E6B-B88E-500778E52779}" dt="2025-01-24T15:41:13.820" v="651"/>
          <ac:spMkLst>
            <pc:docMk/>
            <pc:sldMk cId="770741721" sldId="256"/>
            <ac:spMk id="141" creationId="{F539B570-24D0-4AAF-82BB-C11CBC595918}"/>
          </ac:spMkLst>
        </pc:spChg>
        <pc:spChg chg="mod">
          <ac:chgData name="PAOLA POLLEGIONI" userId="ec257920-8657-4840-aeed-f0975ea210b0" providerId="ADAL" clId="{72AF270E-B054-4E6B-B88E-500778E52779}" dt="2025-01-24T15:41:13.820" v="651"/>
          <ac:spMkLst>
            <pc:docMk/>
            <pc:sldMk cId="770741721" sldId="256"/>
            <ac:spMk id="142" creationId="{D69D066E-83E6-45AA-8357-E0318AB5B193}"/>
          </ac:spMkLst>
        </pc:spChg>
        <pc:spChg chg="mod">
          <ac:chgData name="PAOLA POLLEGIONI" userId="ec257920-8657-4840-aeed-f0975ea210b0" providerId="ADAL" clId="{72AF270E-B054-4E6B-B88E-500778E52779}" dt="2025-01-24T15:41:13.820" v="651"/>
          <ac:spMkLst>
            <pc:docMk/>
            <pc:sldMk cId="770741721" sldId="256"/>
            <ac:spMk id="143" creationId="{9E208D1F-2E41-4D86-B4C8-B99D63B41A2C}"/>
          </ac:spMkLst>
        </pc:spChg>
        <pc:spChg chg="mod">
          <ac:chgData name="PAOLA POLLEGIONI" userId="ec257920-8657-4840-aeed-f0975ea210b0" providerId="ADAL" clId="{72AF270E-B054-4E6B-B88E-500778E52779}" dt="2025-01-24T15:41:13.820" v="651"/>
          <ac:spMkLst>
            <pc:docMk/>
            <pc:sldMk cId="770741721" sldId="256"/>
            <ac:spMk id="144" creationId="{8F11B8A4-13FD-4427-9484-0D0B2348978F}"/>
          </ac:spMkLst>
        </pc:spChg>
        <pc:spChg chg="mod">
          <ac:chgData name="PAOLA POLLEGIONI" userId="ec257920-8657-4840-aeed-f0975ea210b0" providerId="ADAL" clId="{72AF270E-B054-4E6B-B88E-500778E52779}" dt="2025-01-24T15:41:13.820" v="651"/>
          <ac:spMkLst>
            <pc:docMk/>
            <pc:sldMk cId="770741721" sldId="256"/>
            <ac:spMk id="145" creationId="{8FDC581B-6E5C-44AE-A077-0203A584E0B6}"/>
          </ac:spMkLst>
        </pc:spChg>
        <pc:spChg chg="mod">
          <ac:chgData name="PAOLA POLLEGIONI" userId="ec257920-8657-4840-aeed-f0975ea210b0" providerId="ADAL" clId="{72AF270E-B054-4E6B-B88E-500778E52779}" dt="2025-01-24T15:41:13.820" v="651"/>
          <ac:spMkLst>
            <pc:docMk/>
            <pc:sldMk cId="770741721" sldId="256"/>
            <ac:spMk id="146" creationId="{A7AA5ACE-2EDD-46CA-8196-E8D63D95E623}"/>
          </ac:spMkLst>
        </pc:spChg>
        <pc:spChg chg="mod">
          <ac:chgData name="PAOLA POLLEGIONI" userId="ec257920-8657-4840-aeed-f0975ea210b0" providerId="ADAL" clId="{72AF270E-B054-4E6B-B88E-500778E52779}" dt="2025-01-24T15:41:13.820" v="651"/>
          <ac:spMkLst>
            <pc:docMk/>
            <pc:sldMk cId="770741721" sldId="256"/>
            <ac:spMk id="147" creationId="{8408B04E-5E63-458E-AFF6-761AB53FC5D1}"/>
          </ac:spMkLst>
        </pc:spChg>
        <pc:spChg chg="mod">
          <ac:chgData name="PAOLA POLLEGIONI" userId="ec257920-8657-4840-aeed-f0975ea210b0" providerId="ADAL" clId="{72AF270E-B054-4E6B-B88E-500778E52779}" dt="2025-01-24T15:41:13.820" v="651"/>
          <ac:spMkLst>
            <pc:docMk/>
            <pc:sldMk cId="770741721" sldId="256"/>
            <ac:spMk id="148" creationId="{A23D915B-8EDE-43B1-A418-4C44FFEFAD10}"/>
          </ac:spMkLst>
        </pc:spChg>
        <pc:spChg chg="mod">
          <ac:chgData name="PAOLA POLLEGIONI" userId="ec257920-8657-4840-aeed-f0975ea210b0" providerId="ADAL" clId="{72AF270E-B054-4E6B-B88E-500778E52779}" dt="2025-01-24T15:41:13.820" v="651"/>
          <ac:spMkLst>
            <pc:docMk/>
            <pc:sldMk cId="770741721" sldId="256"/>
            <ac:spMk id="149" creationId="{01AA2300-C70A-45AE-8668-557EF49C8B3B}"/>
          </ac:spMkLst>
        </pc:spChg>
        <pc:spChg chg="mod">
          <ac:chgData name="PAOLA POLLEGIONI" userId="ec257920-8657-4840-aeed-f0975ea210b0" providerId="ADAL" clId="{72AF270E-B054-4E6B-B88E-500778E52779}" dt="2025-01-24T15:41:13.820" v="651"/>
          <ac:spMkLst>
            <pc:docMk/>
            <pc:sldMk cId="770741721" sldId="256"/>
            <ac:spMk id="151" creationId="{7C5149A0-65B4-4A4D-916E-244B8539FD31}"/>
          </ac:spMkLst>
        </pc:spChg>
        <pc:spChg chg="mod">
          <ac:chgData name="PAOLA POLLEGIONI" userId="ec257920-8657-4840-aeed-f0975ea210b0" providerId="ADAL" clId="{72AF270E-B054-4E6B-B88E-500778E52779}" dt="2025-01-24T15:41:13.820" v="651"/>
          <ac:spMkLst>
            <pc:docMk/>
            <pc:sldMk cId="770741721" sldId="256"/>
            <ac:spMk id="152" creationId="{68701F96-6D91-4CAC-88A7-ECE0B64F35F8}"/>
          </ac:spMkLst>
        </pc:spChg>
        <pc:spChg chg="mod">
          <ac:chgData name="PAOLA POLLEGIONI" userId="ec257920-8657-4840-aeed-f0975ea210b0" providerId="ADAL" clId="{72AF270E-B054-4E6B-B88E-500778E52779}" dt="2025-01-24T15:41:13.820" v="651"/>
          <ac:spMkLst>
            <pc:docMk/>
            <pc:sldMk cId="770741721" sldId="256"/>
            <ac:spMk id="153" creationId="{FA448B13-0EB2-4015-8C35-BB7A16A255FF}"/>
          </ac:spMkLst>
        </pc:spChg>
        <pc:spChg chg="mod">
          <ac:chgData name="PAOLA POLLEGIONI" userId="ec257920-8657-4840-aeed-f0975ea210b0" providerId="ADAL" clId="{72AF270E-B054-4E6B-B88E-500778E52779}" dt="2025-01-24T15:41:13.820" v="651"/>
          <ac:spMkLst>
            <pc:docMk/>
            <pc:sldMk cId="770741721" sldId="256"/>
            <ac:spMk id="154" creationId="{8607E540-9C8A-4C0E-B1F9-F983A0208502}"/>
          </ac:spMkLst>
        </pc:spChg>
        <pc:spChg chg="mod">
          <ac:chgData name="PAOLA POLLEGIONI" userId="ec257920-8657-4840-aeed-f0975ea210b0" providerId="ADAL" clId="{72AF270E-B054-4E6B-B88E-500778E52779}" dt="2025-01-24T15:41:13.820" v="651"/>
          <ac:spMkLst>
            <pc:docMk/>
            <pc:sldMk cId="770741721" sldId="256"/>
            <ac:spMk id="155" creationId="{EDD27A0D-7AF9-4721-8193-CA987C9B9AFD}"/>
          </ac:spMkLst>
        </pc:spChg>
        <pc:spChg chg="mod">
          <ac:chgData name="PAOLA POLLEGIONI" userId="ec257920-8657-4840-aeed-f0975ea210b0" providerId="ADAL" clId="{72AF270E-B054-4E6B-B88E-500778E52779}" dt="2025-01-24T15:41:13.820" v="651"/>
          <ac:spMkLst>
            <pc:docMk/>
            <pc:sldMk cId="770741721" sldId="256"/>
            <ac:spMk id="156" creationId="{923EC31E-6F76-4CCF-930A-D2A05D781B3F}"/>
          </ac:spMkLst>
        </pc:spChg>
        <pc:spChg chg="mod">
          <ac:chgData name="PAOLA POLLEGIONI" userId="ec257920-8657-4840-aeed-f0975ea210b0" providerId="ADAL" clId="{72AF270E-B054-4E6B-B88E-500778E52779}" dt="2025-01-24T15:41:13.820" v="651"/>
          <ac:spMkLst>
            <pc:docMk/>
            <pc:sldMk cId="770741721" sldId="256"/>
            <ac:spMk id="157" creationId="{680458B6-953F-4E19-9012-7AACE79A7F85}"/>
          </ac:spMkLst>
        </pc:spChg>
        <pc:spChg chg="mod">
          <ac:chgData name="PAOLA POLLEGIONI" userId="ec257920-8657-4840-aeed-f0975ea210b0" providerId="ADAL" clId="{72AF270E-B054-4E6B-B88E-500778E52779}" dt="2025-01-24T15:41:13.820" v="651"/>
          <ac:spMkLst>
            <pc:docMk/>
            <pc:sldMk cId="770741721" sldId="256"/>
            <ac:spMk id="158" creationId="{7F45C8F3-1564-41A5-B77E-210A5D79D6EA}"/>
          </ac:spMkLst>
        </pc:spChg>
        <pc:spChg chg="mod">
          <ac:chgData name="PAOLA POLLEGIONI" userId="ec257920-8657-4840-aeed-f0975ea210b0" providerId="ADAL" clId="{72AF270E-B054-4E6B-B88E-500778E52779}" dt="2025-01-24T15:41:13.820" v="651"/>
          <ac:spMkLst>
            <pc:docMk/>
            <pc:sldMk cId="770741721" sldId="256"/>
            <ac:spMk id="159" creationId="{C5E5384E-01D4-48DB-9AE9-4AE691E852FB}"/>
          </ac:spMkLst>
        </pc:spChg>
        <pc:spChg chg="mod">
          <ac:chgData name="PAOLA POLLEGIONI" userId="ec257920-8657-4840-aeed-f0975ea210b0" providerId="ADAL" clId="{72AF270E-B054-4E6B-B88E-500778E52779}" dt="2025-01-24T15:41:13.820" v="651"/>
          <ac:spMkLst>
            <pc:docMk/>
            <pc:sldMk cId="770741721" sldId="256"/>
            <ac:spMk id="160" creationId="{933FEEBD-8150-4A5A-9EAD-580E20F621C0}"/>
          </ac:spMkLst>
        </pc:spChg>
        <pc:spChg chg="mod">
          <ac:chgData name="PAOLA POLLEGIONI" userId="ec257920-8657-4840-aeed-f0975ea210b0" providerId="ADAL" clId="{72AF270E-B054-4E6B-B88E-500778E52779}" dt="2025-01-24T15:41:13.820" v="651"/>
          <ac:spMkLst>
            <pc:docMk/>
            <pc:sldMk cId="770741721" sldId="256"/>
            <ac:spMk id="161" creationId="{910258F8-893C-4C30-86B0-E44B32232ADF}"/>
          </ac:spMkLst>
        </pc:spChg>
        <pc:spChg chg="mod">
          <ac:chgData name="PAOLA POLLEGIONI" userId="ec257920-8657-4840-aeed-f0975ea210b0" providerId="ADAL" clId="{72AF270E-B054-4E6B-B88E-500778E52779}" dt="2025-01-24T15:41:13.820" v="651"/>
          <ac:spMkLst>
            <pc:docMk/>
            <pc:sldMk cId="770741721" sldId="256"/>
            <ac:spMk id="162" creationId="{F2061481-A4FA-49E4-AD7D-7E7128EE68E4}"/>
          </ac:spMkLst>
        </pc:spChg>
        <pc:spChg chg="mod">
          <ac:chgData name="PAOLA POLLEGIONI" userId="ec257920-8657-4840-aeed-f0975ea210b0" providerId="ADAL" clId="{72AF270E-B054-4E6B-B88E-500778E52779}" dt="2025-01-24T15:41:13.820" v="651"/>
          <ac:spMkLst>
            <pc:docMk/>
            <pc:sldMk cId="770741721" sldId="256"/>
            <ac:spMk id="164" creationId="{B600BE33-2D3E-48F1-AA78-7874D24FB1D2}"/>
          </ac:spMkLst>
        </pc:spChg>
        <pc:spChg chg="mod">
          <ac:chgData name="PAOLA POLLEGIONI" userId="ec257920-8657-4840-aeed-f0975ea210b0" providerId="ADAL" clId="{72AF270E-B054-4E6B-B88E-500778E52779}" dt="2025-01-24T15:41:13.820" v="651"/>
          <ac:spMkLst>
            <pc:docMk/>
            <pc:sldMk cId="770741721" sldId="256"/>
            <ac:spMk id="165" creationId="{50C06103-9A2E-4015-A63D-625DBEFFDA49}"/>
          </ac:spMkLst>
        </pc:spChg>
        <pc:spChg chg="mod">
          <ac:chgData name="PAOLA POLLEGIONI" userId="ec257920-8657-4840-aeed-f0975ea210b0" providerId="ADAL" clId="{72AF270E-B054-4E6B-B88E-500778E52779}" dt="2025-01-24T15:41:13.820" v="651"/>
          <ac:spMkLst>
            <pc:docMk/>
            <pc:sldMk cId="770741721" sldId="256"/>
            <ac:spMk id="166" creationId="{9625B029-FF50-4AC0-90CE-92EDD087DE9B}"/>
          </ac:spMkLst>
        </pc:spChg>
        <pc:spChg chg="mod">
          <ac:chgData name="PAOLA POLLEGIONI" userId="ec257920-8657-4840-aeed-f0975ea210b0" providerId="ADAL" clId="{72AF270E-B054-4E6B-B88E-500778E52779}" dt="2025-01-24T15:41:13.820" v="651"/>
          <ac:spMkLst>
            <pc:docMk/>
            <pc:sldMk cId="770741721" sldId="256"/>
            <ac:spMk id="167" creationId="{256A2EDA-0EAB-4F96-BFB7-323339AD2009}"/>
          </ac:spMkLst>
        </pc:spChg>
        <pc:spChg chg="mod">
          <ac:chgData name="PAOLA POLLEGIONI" userId="ec257920-8657-4840-aeed-f0975ea210b0" providerId="ADAL" clId="{72AF270E-B054-4E6B-B88E-500778E52779}" dt="2025-01-24T15:41:13.820" v="651"/>
          <ac:spMkLst>
            <pc:docMk/>
            <pc:sldMk cId="770741721" sldId="256"/>
            <ac:spMk id="168" creationId="{32F55288-FDE9-4744-936B-04131C71BFED}"/>
          </ac:spMkLst>
        </pc:spChg>
        <pc:spChg chg="mod">
          <ac:chgData name="PAOLA POLLEGIONI" userId="ec257920-8657-4840-aeed-f0975ea210b0" providerId="ADAL" clId="{72AF270E-B054-4E6B-B88E-500778E52779}" dt="2025-01-24T15:41:13.820" v="651"/>
          <ac:spMkLst>
            <pc:docMk/>
            <pc:sldMk cId="770741721" sldId="256"/>
            <ac:spMk id="169" creationId="{755AF29C-4559-41E2-8E7A-ABA3A0E42144}"/>
          </ac:spMkLst>
        </pc:spChg>
        <pc:spChg chg="mod">
          <ac:chgData name="PAOLA POLLEGIONI" userId="ec257920-8657-4840-aeed-f0975ea210b0" providerId="ADAL" clId="{72AF270E-B054-4E6B-B88E-500778E52779}" dt="2025-01-24T15:41:13.820" v="651"/>
          <ac:spMkLst>
            <pc:docMk/>
            <pc:sldMk cId="770741721" sldId="256"/>
            <ac:spMk id="170" creationId="{B6732D28-1CFD-4365-AAB0-77FDDE34B8E9}"/>
          </ac:spMkLst>
        </pc:spChg>
        <pc:spChg chg="mod">
          <ac:chgData name="PAOLA POLLEGIONI" userId="ec257920-8657-4840-aeed-f0975ea210b0" providerId="ADAL" clId="{72AF270E-B054-4E6B-B88E-500778E52779}" dt="2025-01-24T15:41:13.820" v="651"/>
          <ac:spMkLst>
            <pc:docMk/>
            <pc:sldMk cId="770741721" sldId="256"/>
            <ac:spMk id="171" creationId="{32BF79AD-C27D-4CA6-8619-905A4963E740}"/>
          </ac:spMkLst>
        </pc:spChg>
        <pc:spChg chg="mod">
          <ac:chgData name="PAOLA POLLEGIONI" userId="ec257920-8657-4840-aeed-f0975ea210b0" providerId="ADAL" clId="{72AF270E-B054-4E6B-B88E-500778E52779}" dt="2025-01-24T15:41:13.820" v="651"/>
          <ac:spMkLst>
            <pc:docMk/>
            <pc:sldMk cId="770741721" sldId="256"/>
            <ac:spMk id="172" creationId="{9915CCBC-BB40-43BE-BD43-50DB9DB5C038}"/>
          </ac:spMkLst>
        </pc:spChg>
        <pc:spChg chg="mod">
          <ac:chgData name="PAOLA POLLEGIONI" userId="ec257920-8657-4840-aeed-f0975ea210b0" providerId="ADAL" clId="{72AF270E-B054-4E6B-B88E-500778E52779}" dt="2025-01-24T15:41:13.820" v="651"/>
          <ac:spMkLst>
            <pc:docMk/>
            <pc:sldMk cId="770741721" sldId="256"/>
            <ac:spMk id="173" creationId="{09C7701C-4E72-46A9-B4A5-4234AB406141}"/>
          </ac:spMkLst>
        </pc:spChg>
        <pc:spChg chg="mod">
          <ac:chgData name="PAOLA POLLEGIONI" userId="ec257920-8657-4840-aeed-f0975ea210b0" providerId="ADAL" clId="{72AF270E-B054-4E6B-B88E-500778E52779}" dt="2025-01-24T15:41:13.820" v="651"/>
          <ac:spMkLst>
            <pc:docMk/>
            <pc:sldMk cId="770741721" sldId="256"/>
            <ac:spMk id="174" creationId="{2EB8ED1E-36F7-4752-9015-B5C9E58D68C6}"/>
          </ac:spMkLst>
        </pc:spChg>
        <pc:spChg chg="mod">
          <ac:chgData name="PAOLA POLLEGIONI" userId="ec257920-8657-4840-aeed-f0975ea210b0" providerId="ADAL" clId="{72AF270E-B054-4E6B-B88E-500778E52779}" dt="2025-01-24T15:41:13.820" v="651"/>
          <ac:spMkLst>
            <pc:docMk/>
            <pc:sldMk cId="770741721" sldId="256"/>
            <ac:spMk id="175" creationId="{CF3DA326-CD73-4C22-AC74-5D473697B929}"/>
          </ac:spMkLst>
        </pc:spChg>
        <pc:spChg chg="mod">
          <ac:chgData name="PAOLA POLLEGIONI" userId="ec257920-8657-4840-aeed-f0975ea210b0" providerId="ADAL" clId="{72AF270E-B054-4E6B-B88E-500778E52779}" dt="2025-01-24T15:41:13.820" v="651"/>
          <ac:spMkLst>
            <pc:docMk/>
            <pc:sldMk cId="770741721" sldId="256"/>
            <ac:spMk id="176" creationId="{9B685BAB-73AA-40E7-B1AE-089E6842F0BD}"/>
          </ac:spMkLst>
        </pc:spChg>
        <pc:spChg chg="mod">
          <ac:chgData name="PAOLA POLLEGIONI" userId="ec257920-8657-4840-aeed-f0975ea210b0" providerId="ADAL" clId="{72AF270E-B054-4E6B-B88E-500778E52779}" dt="2025-01-24T15:41:13.820" v="651"/>
          <ac:spMkLst>
            <pc:docMk/>
            <pc:sldMk cId="770741721" sldId="256"/>
            <ac:spMk id="177" creationId="{64A46A3B-A664-4BEB-B09F-AD93E774C72C}"/>
          </ac:spMkLst>
        </pc:spChg>
        <pc:spChg chg="mod">
          <ac:chgData name="PAOLA POLLEGIONI" userId="ec257920-8657-4840-aeed-f0975ea210b0" providerId="ADAL" clId="{72AF270E-B054-4E6B-B88E-500778E52779}" dt="2025-01-24T15:41:13.820" v="651"/>
          <ac:spMkLst>
            <pc:docMk/>
            <pc:sldMk cId="770741721" sldId="256"/>
            <ac:spMk id="178" creationId="{4B989991-6BF7-4831-ACBE-EE36F890CEE6}"/>
          </ac:spMkLst>
        </pc:spChg>
        <pc:spChg chg="mod">
          <ac:chgData name="PAOLA POLLEGIONI" userId="ec257920-8657-4840-aeed-f0975ea210b0" providerId="ADAL" clId="{72AF270E-B054-4E6B-B88E-500778E52779}" dt="2025-01-24T15:41:13.820" v="651"/>
          <ac:spMkLst>
            <pc:docMk/>
            <pc:sldMk cId="770741721" sldId="256"/>
            <ac:spMk id="179" creationId="{81F5C6CA-4662-4E60-B299-7942B2FF3D33}"/>
          </ac:spMkLst>
        </pc:spChg>
        <pc:spChg chg="mod">
          <ac:chgData name="PAOLA POLLEGIONI" userId="ec257920-8657-4840-aeed-f0975ea210b0" providerId="ADAL" clId="{72AF270E-B054-4E6B-B88E-500778E52779}" dt="2025-01-24T15:41:13.820" v="651"/>
          <ac:spMkLst>
            <pc:docMk/>
            <pc:sldMk cId="770741721" sldId="256"/>
            <ac:spMk id="180" creationId="{575D7DC8-9834-495C-98B4-2FA9EBA794E4}"/>
          </ac:spMkLst>
        </pc:spChg>
        <pc:spChg chg="mod">
          <ac:chgData name="PAOLA POLLEGIONI" userId="ec257920-8657-4840-aeed-f0975ea210b0" providerId="ADAL" clId="{72AF270E-B054-4E6B-B88E-500778E52779}" dt="2025-01-24T15:41:13.820" v="651"/>
          <ac:spMkLst>
            <pc:docMk/>
            <pc:sldMk cId="770741721" sldId="256"/>
            <ac:spMk id="182" creationId="{611073D3-5D26-4DCE-8C70-C3BDDC08F61C}"/>
          </ac:spMkLst>
        </pc:spChg>
        <pc:spChg chg="mod">
          <ac:chgData name="PAOLA POLLEGIONI" userId="ec257920-8657-4840-aeed-f0975ea210b0" providerId="ADAL" clId="{72AF270E-B054-4E6B-B88E-500778E52779}" dt="2025-01-24T15:41:13.820" v="651"/>
          <ac:spMkLst>
            <pc:docMk/>
            <pc:sldMk cId="770741721" sldId="256"/>
            <ac:spMk id="183" creationId="{708E179D-9696-43A0-A7AE-B6B20AA648F1}"/>
          </ac:spMkLst>
        </pc:spChg>
        <pc:spChg chg="mod">
          <ac:chgData name="PAOLA POLLEGIONI" userId="ec257920-8657-4840-aeed-f0975ea210b0" providerId="ADAL" clId="{72AF270E-B054-4E6B-B88E-500778E52779}" dt="2025-01-24T15:41:13.820" v="651"/>
          <ac:spMkLst>
            <pc:docMk/>
            <pc:sldMk cId="770741721" sldId="256"/>
            <ac:spMk id="184" creationId="{670A21C8-5939-4EDE-9EFE-A3E210D57AFD}"/>
          </ac:spMkLst>
        </pc:spChg>
        <pc:spChg chg="mod">
          <ac:chgData name="PAOLA POLLEGIONI" userId="ec257920-8657-4840-aeed-f0975ea210b0" providerId="ADAL" clId="{72AF270E-B054-4E6B-B88E-500778E52779}" dt="2025-01-24T15:41:13.820" v="651"/>
          <ac:spMkLst>
            <pc:docMk/>
            <pc:sldMk cId="770741721" sldId="256"/>
            <ac:spMk id="185" creationId="{56BFA7BA-799D-42BA-B314-C8A7D4C13B2A}"/>
          </ac:spMkLst>
        </pc:spChg>
        <pc:spChg chg="mod">
          <ac:chgData name="PAOLA POLLEGIONI" userId="ec257920-8657-4840-aeed-f0975ea210b0" providerId="ADAL" clId="{72AF270E-B054-4E6B-B88E-500778E52779}" dt="2025-01-24T15:41:13.820" v="651"/>
          <ac:spMkLst>
            <pc:docMk/>
            <pc:sldMk cId="770741721" sldId="256"/>
            <ac:spMk id="186" creationId="{CC2095AD-E3DE-4AC8-94D1-C4CE8C76A3DD}"/>
          </ac:spMkLst>
        </pc:spChg>
        <pc:spChg chg="mod">
          <ac:chgData name="PAOLA POLLEGIONI" userId="ec257920-8657-4840-aeed-f0975ea210b0" providerId="ADAL" clId="{72AF270E-B054-4E6B-B88E-500778E52779}" dt="2025-01-24T15:41:13.820" v="651"/>
          <ac:spMkLst>
            <pc:docMk/>
            <pc:sldMk cId="770741721" sldId="256"/>
            <ac:spMk id="187" creationId="{426EE89E-993D-4CE5-AAA6-9AAEC786D117}"/>
          </ac:spMkLst>
        </pc:spChg>
        <pc:spChg chg="mod">
          <ac:chgData name="PAOLA POLLEGIONI" userId="ec257920-8657-4840-aeed-f0975ea210b0" providerId="ADAL" clId="{72AF270E-B054-4E6B-B88E-500778E52779}" dt="2025-01-24T15:41:13.820" v="651"/>
          <ac:spMkLst>
            <pc:docMk/>
            <pc:sldMk cId="770741721" sldId="256"/>
            <ac:spMk id="188" creationId="{37B577ED-AEE9-4128-8589-237482D7D9B0}"/>
          </ac:spMkLst>
        </pc:spChg>
        <pc:spChg chg="mod">
          <ac:chgData name="PAOLA POLLEGIONI" userId="ec257920-8657-4840-aeed-f0975ea210b0" providerId="ADAL" clId="{72AF270E-B054-4E6B-B88E-500778E52779}" dt="2025-01-24T15:41:13.820" v="651"/>
          <ac:spMkLst>
            <pc:docMk/>
            <pc:sldMk cId="770741721" sldId="256"/>
            <ac:spMk id="189" creationId="{4B2330DB-2B59-4E53-A52E-A5B90D36640C}"/>
          </ac:spMkLst>
        </pc:spChg>
        <pc:spChg chg="mod">
          <ac:chgData name="PAOLA POLLEGIONI" userId="ec257920-8657-4840-aeed-f0975ea210b0" providerId="ADAL" clId="{72AF270E-B054-4E6B-B88E-500778E52779}" dt="2025-01-24T15:41:13.820" v="651"/>
          <ac:spMkLst>
            <pc:docMk/>
            <pc:sldMk cId="770741721" sldId="256"/>
            <ac:spMk id="190" creationId="{B48F3B03-8FBF-4884-853A-3D354DD28482}"/>
          </ac:spMkLst>
        </pc:spChg>
        <pc:spChg chg="mod">
          <ac:chgData name="PAOLA POLLEGIONI" userId="ec257920-8657-4840-aeed-f0975ea210b0" providerId="ADAL" clId="{72AF270E-B054-4E6B-B88E-500778E52779}" dt="2025-01-24T15:41:13.820" v="651"/>
          <ac:spMkLst>
            <pc:docMk/>
            <pc:sldMk cId="770741721" sldId="256"/>
            <ac:spMk id="191" creationId="{44735C85-E3B5-4F02-8D96-D00BFDEE00ED}"/>
          </ac:spMkLst>
        </pc:spChg>
        <pc:spChg chg="mod">
          <ac:chgData name="PAOLA POLLEGIONI" userId="ec257920-8657-4840-aeed-f0975ea210b0" providerId="ADAL" clId="{72AF270E-B054-4E6B-B88E-500778E52779}" dt="2025-01-24T15:41:13.820" v="651"/>
          <ac:spMkLst>
            <pc:docMk/>
            <pc:sldMk cId="770741721" sldId="256"/>
            <ac:spMk id="192" creationId="{C016BFBB-389E-483F-92F0-CB0F69392CB2}"/>
          </ac:spMkLst>
        </pc:spChg>
        <pc:spChg chg="mod">
          <ac:chgData name="PAOLA POLLEGIONI" userId="ec257920-8657-4840-aeed-f0975ea210b0" providerId="ADAL" clId="{72AF270E-B054-4E6B-B88E-500778E52779}" dt="2025-01-24T15:41:13.820" v="651"/>
          <ac:spMkLst>
            <pc:docMk/>
            <pc:sldMk cId="770741721" sldId="256"/>
            <ac:spMk id="193" creationId="{D30CF453-BF6A-46D0-BFF9-FAB8C2DAADD5}"/>
          </ac:spMkLst>
        </pc:spChg>
        <pc:spChg chg="mod">
          <ac:chgData name="PAOLA POLLEGIONI" userId="ec257920-8657-4840-aeed-f0975ea210b0" providerId="ADAL" clId="{72AF270E-B054-4E6B-B88E-500778E52779}" dt="2025-01-24T15:41:13.820" v="651"/>
          <ac:spMkLst>
            <pc:docMk/>
            <pc:sldMk cId="770741721" sldId="256"/>
            <ac:spMk id="194" creationId="{730CB440-E9C9-4F46-91AB-74BC207076C6}"/>
          </ac:spMkLst>
        </pc:spChg>
        <pc:spChg chg="mod">
          <ac:chgData name="PAOLA POLLEGIONI" userId="ec257920-8657-4840-aeed-f0975ea210b0" providerId="ADAL" clId="{72AF270E-B054-4E6B-B88E-500778E52779}" dt="2025-01-24T15:41:13.820" v="651"/>
          <ac:spMkLst>
            <pc:docMk/>
            <pc:sldMk cId="770741721" sldId="256"/>
            <ac:spMk id="195" creationId="{33FD72BD-0041-49A0-BD4C-ED7E912AA241}"/>
          </ac:spMkLst>
        </pc:spChg>
        <pc:spChg chg="mod">
          <ac:chgData name="PAOLA POLLEGIONI" userId="ec257920-8657-4840-aeed-f0975ea210b0" providerId="ADAL" clId="{72AF270E-B054-4E6B-B88E-500778E52779}" dt="2025-01-24T15:41:13.820" v="651"/>
          <ac:spMkLst>
            <pc:docMk/>
            <pc:sldMk cId="770741721" sldId="256"/>
            <ac:spMk id="196" creationId="{0415E178-8FCC-4EAA-B180-94201594ABC5}"/>
          </ac:spMkLst>
        </pc:spChg>
        <pc:spChg chg="mod">
          <ac:chgData name="PAOLA POLLEGIONI" userId="ec257920-8657-4840-aeed-f0975ea210b0" providerId="ADAL" clId="{72AF270E-B054-4E6B-B88E-500778E52779}" dt="2025-01-24T15:41:13.820" v="651"/>
          <ac:spMkLst>
            <pc:docMk/>
            <pc:sldMk cId="770741721" sldId="256"/>
            <ac:spMk id="197" creationId="{ABD0D34E-6596-4B0F-B6FA-D39737FEDBE5}"/>
          </ac:spMkLst>
        </pc:spChg>
        <pc:spChg chg="mod">
          <ac:chgData name="PAOLA POLLEGIONI" userId="ec257920-8657-4840-aeed-f0975ea210b0" providerId="ADAL" clId="{72AF270E-B054-4E6B-B88E-500778E52779}" dt="2025-01-24T15:41:13.820" v="651"/>
          <ac:spMkLst>
            <pc:docMk/>
            <pc:sldMk cId="770741721" sldId="256"/>
            <ac:spMk id="198" creationId="{35EA86E3-9CD7-4FFD-B30C-0CD84CD26B3A}"/>
          </ac:spMkLst>
        </pc:spChg>
        <pc:spChg chg="mod">
          <ac:chgData name="PAOLA POLLEGIONI" userId="ec257920-8657-4840-aeed-f0975ea210b0" providerId="ADAL" clId="{72AF270E-B054-4E6B-B88E-500778E52779}" dt="2025-01-24T15:41:13.820" v="651"/>
          <ac:spMkLst>
            <pc:docMk/>
            <pc:sldMk cId="770741721" sldId="256"/>
            <ac:spMk id="199" creationId="{AD4C3B5B-84FA-464F-AD4C-0181E6D06906}"/>
          </ac:spMkLst>
        </pc:spChg>
        <pc:spChg chg="mod">
          <ac:chgData name="PAOLA POLLEGIONI" userId="ec257920-8657-4840-aeed-f0975ea210b0" providerId="ADAL" clId="{72AF270E-B054-4E6B-B88E-500778E52779}" dt="2025-01-24T15:41:13.820" v="651"/>
          <ac:spMkLst>
            <pc:docMk/>
            <pc:sldMk cId="770741721" sldId="256"/>
            <ac:spMk id="200" creationId="{4EF503B7-049D-4A42-9113-379160DE2606}"/>
          </ac:spMkLst>
        </pc:spChg>
        <pc:spChg chg="mod">
          <ac:chgData name="PAOLA POLLEGIONI" userId="ec257920-8657-4840-aeed-f0975ea210b0" providerId="ADAL" clId="{72AF270E-B054-4E6B-B88E-500778E52779}" dt="2025-01-24T15:41:13.820" v="651"/>
          <ac:spMkLst>
            <pc:docMk/>
            <pc:sldMk cId="770741721" sldId="256"/>
            <ac:spMk id="201" creationId="{BB56A65E-52DE-4588-92C2-467769C03278}"/>
          </ac:spMkLst>
        </pc:spChg>
        <pc:spChg chg="mod">
          <ac:chgData name="PAOLA POLLEGIONI" userId="ec257920-8657-4840-aeed-f0975ea210b0" providerId="ADAL" clId="{72AF270E-B054-4E6B-B88E-500778E52779}" dt="2025-01-24T15:41:13.820" v="651"/>
          <ac:spMkLst>
            <pc:docMk/>
            <pc:sldMk cId="770741721" sldId="256"/>
            <ac:spMk id="202" creationId="{2398E6CC-2D33-4175-BB27-AB7DB79B6BF0}"/>
          </ac:spMkLst>
        </pc:spChg>
        <pc:spChg chg="mod">
          <ac:chgData name="PAOLA POLLEGIONI" userId="ec257920-8657-4840-aeed-f0975ea210b0" providerId="ADAL" clId="{72AF270E-B054-4E6B-B88E-500778E52779}" dt="2025-01-24T15:41:13.820" v="651"/>
          <ac:spMkLst>
            <pc:docMk/>
            <pc:sldMk cId="770741721" sldId="256"/>
            <ac:spMk id="203" creationId="{CA68C912-B47F-4D55-9FBD-699D200D8C9E}"/>
          </ac:spMkLst>
        </pc:spChg>
        <pc:spChg chg="mod">
          <ac:chgData name="PAOLA POLLEGIONI" userId="ec257920-8657-4840-aeed-f0975ea210b0" providerId="ADAL" clId="{72AF270E-B054-4E6B-B88E-500778E52779}" dt="2025-01-24T15:41:13.820" v="651"/>
          <ac:spMkLst>
            <pc:docMk/>
            <pc:sldMk cId="770741721" sldId="256"/>
            <ac:spMk id="204" creationId="{6FD5B0BE-392E-40AD-B022-5C063131D2AF}"/>
          </ac:spMkLst>
        </pc:spChg>
        <pc:spChg chg="mod">
          <ac:chgData name="PAOLA POLLEGIONI" userId="ec257920-8657-4840-aeed-f0975ea210b0" providerId="ADAL" clId="{72AF270E-B054-4E6B-B88E-500778E52779}" dt="2025-01-24T15:41:13.820" v="651"/>
          <ac:spMkLst>
            <pc:docMk/>
            <pc:sldMk cId="770741721" sldId="256"/>
            <ac:spMk id="205" creationId="{D8BFE944-4C6B-441D-8470-9113BCF388B0}"/>
          </ac:spMkLst>
        </pc:spChg>
        <pc:spChg chg="mod">
          <ac:chgData name="PAOLA POLLEGIONI" userId="ec257920-8657-4840-aeed-f0975ea210b0" providerId="ADAL" clId="{72AF270E-B054-4E6B-B88E-500778E52779}" dt="2025-01-24T15:41:13.820" v="651"/>
          <ac:spMkLst>
            <pc:docMk/>
            <pc:sldMk cId="770741721" sldId="256"/>
            <ac:spMk id="206" creationId="{A7036EF0-A4D5-4C2F-83BF-EFFF158959F4}"/>
          </ac:spMkLst>
        </pc:spChg>
        <pc:spChg chg="mod">
          <ac:chgData name="PAOLA POLLEGIONI" userId="ec257920-8657-4840-aeed-f0975ea210b0" providerId="ADAL" clId="{72AF270E-B054-4E6B-B88E-500778E52779}" dt="2025-01-24T15:41:13.820" v="651"/>
          <ac:spMkLst>
            <pc:docMk/>
            <pc:sldMk cId="770741721" sldId="256"/>
            <ac:spMk id="207" creationId="{9D93B79D-3E37-4769-9686-F163DE8AF432}"/>
          </ac:spMkLst>
        </pc:spChg>
        <pc:spChg chg="mod">
          <ac:chgData name="PAOLA POLLEGIONI" userId="ec257920-8657-4840-aeed-f0975ea210b0" providerId="ADAL" clId="{72AF270E-B054-4E6B-B88E-500778E52779}" dt="2025-01-24T15:41:13.820" v="651"/>
          <ac:spMkLst>
            <pc:docMk/>
            <pc:sldMk cId="770741721" sldId="256"/>
            <ac:spMk id="208" creationId="{CA25972C-1E96-4C47-8EF9-CB647DC9466B}"/>
          </ac:spMkLst>
        </pc:spChg>
        <pc:spChg chg="mod">
          <ac:chgData name="PAOLA POLLEGIONI" userId="ec257920-8657-4840-aeed-f0975ea210b0" providerId="ADAL" clId="{72AF270E-B054-4E6B-B88E-500778E52779}" dt="2025-01-24T15:41:13.820" v="651"/>
          <ac:spMkLst>
            <pc:docMk/>
            <pc:sldMk cId="770741721" sldId="256"/>
            <ac:spMk id="209" creationId="{2D5C14CA-3324-4132-8C48-0505292504F5}"/>
          </ac:spMkLst>
        </pc:spChg>
        <pc:spChg chg="mod">
          <ac:chgData name="PAOLA POLLEGIONI" userId="ec257920-8657-4840-aeed-f0975ea210b0" providerId="ADAL" clId="{72AF270E-B054-4E6B-B88E-500778E52779}" dt="2025-01-24T15:41:13.820" v="651"/>
          <ac:spMkLst>
            <pc:docMk/>
            <pc:sldMk cId="770741721" sldId="256"/>
            <ac:spMk id="210" creationId="{787167D8-2B34-4C9F-87AE-06A0CF157A30}"/>
          </ac:spMkLst>
        </pc:spChg>
        <pc:spChg chg="mod">
          <ac:chgData name="PAOLA POLLEGIONI" userId="ec257920-8657-4840-aeed-f0975ea210b0" providerId="ADAL" clId="{72AF270E-B054-4E6B-B88E-500778E52779}" dt="2025-01-24T15:41:13.820" v="651"/>
          <ac:spMkLst>
            <pc:docMk/>
            <pc:sldMk cId="770741721" sldId="256"/>
            <ac:spMk id="211" creationId="{B30D452D-1A7D-4457-B333-E7BF000271D2}"/>
          </ac:spMkLst>
        </pc:spChg>
        <pc:spChg chg="mod">
          <ac:chgData name="PAOLA POLLEGIONI" userId="ec257920-8657-4840-aeed-f0975ea210b0" providerId="ADAL" clId="{72AF270E-B054-4E6B-B88E-500778E52779}" dt="2025-01-24T15:41:13.820" v="651"/>
          <ac:spMkLst>
            <pc:docMk/>
            <pc:sldMk cId="770741721" sldId="256"/>
            <ac:spMk id="212" creationId="{2A1807ED-5CDD-4DA0-9452-9CA3DD683617}"/>
          </ac:spMkLst>
        </pc:spChg>
        <pc:spChg chg="mod">
          <ac:chgData name="PAOLA POLLEGIONI" userId="ec257920-8657-4840-aeed-f0975ea210b0" providerId="ADAL" clId="{72AF270E-B054-4E6B-B88E-500778E52779}" dt="2025-01-24T15:41:13.820" v="651"/>
          <ac:spMkLst>
            <pc:docMk/>
            <pc:sldMk cId="770741721" sldId="256"/>
            <ac:spMk id="213" creationId="{EAB549B9-D80D-4589-B93E-E209E00ACA3D}"/>
          </ac:spMkLst>
        </pc:spChg>
        <pc:spChg chg="mod">
          <ac:chgData name="PAOLA POLLEGIONI" userId="ec257920-8657-4840-aeed-f0975ea210b0" providerId="ADAL" clId="{72AF270E-B054-4E6B-B88E-500778E52779}" dt="2025-01-24T15:41:13.820" v="651"/>
          <ac:spMkLst>
            <pc:docMk/>
            <pc:sldMk cId="770741721" sldId="256"/>
            <ac:spMk id="214" creationId="{B750AC01-EB77-4B65-9D67-9467E02F22A1}"/>
          </ac:spMkLst>
        </pc:spChg>
        <pc:spChg chg="mod">
          <ac:chgData name="PAOLA POLLEGIONI" userId="ec257920-8657-4840-aeed-f0975ea210b0" providerId="ADAL" clId="{72AF270E-B054-4E6B-B88E-500778E52779}" dt="2025-01-24T15:41:13.820" v="651"/>
          <ac:spMkLst>
            <pc:docMk/>
            <pc:sldMk cId="770741721" sldId="256"/>
            <ac:spMk id="215" creationId="{488AE115-7292-4209-93FA-A83CF750262B}"/>
          </ac:spMkLst>
        </pc:spChg>
        <pc:spChg chg="mod">
          <ac:chgData name="PAOLA POLLEGIONI" userId="ec257920-8657-4840-aeed-f0975ea210b0" providerId="ADAL" clId="{72AF270E-B054-4E6B-B88E-500778E52779}" dt="2025-01-24T15:41:13.820" v="651"/>
          <ac:spMkLst>
            <pc:docMk/>
            <pc:sldMk cId="770741721" sldId="256"/>
            <ac:spMk id="216" creationId="{7B668B25-0E27-4C71-9D90-7DBBC5AE69A9}"/>
          </ac:spMkLst>
        </pc:spChg>
        <pc:spChg chg="mod">
          <ac:chgData name="PAOLA POLLEGIONI" userId="ec257920-8657-4840-aeed-f0975ea210b0" providerId="ADAL" clId="{72AF270E-B054-4E6B-B88E-500778E52779}" dt="2025-01-24T15:41:13.820" v="651"/>
          <ac:spMkLst>
            <pc:docMk/>
            <pc:sldMk cId="770741721" sldId="256"/>
            <ac:spMk id="217" creationId="{F9439CDC-407E-4895-991A-0CD2AFA0ABBD}"/>
          </ac:spMkLst>
        </pc:spChg>
        <pc:spChg chg="mod">
          <ac:chgData name="PAOLA POLLEGIONI" userId="ec257920-8657-4840-aeed-f0975ea210b0" providerId="ADAL" clId="{72AF270E-B054-4E6B-B88E-500778E52779}" dt="2025-01-24T15:41:13.820" v="651"/>
          <ac:spMkLst>
            <pc:docMk/>
            <pc:sldMk cId="770741721" sldId="256"/>
            <ac:spMk id="218" creationId="{5B4192F4-2BC3-4D29-9704-0A1774E1A718}"/>
          </ac:spMkLst>
        </pc:spChg>
        <pc:spChg chg="mod">
          <ac:chgData name="PAOLA POLLEGIONI" userId="ec257920-8657-4840-aeed-f0975ea210b0" providerId="ADAL" clId="{72AF270E-B054-4E6B-B88E-500778E52779}" dt="2025-01-24T15:41:13.820" v="651"/>
          <ac:spMkLst>
            <pc:docMk/>
            <pc:sldMk cId="770741721" sldId="256"/>
            <ac:spMk id="219" creationId="{CC9F8EB1-9ADA-4D6A-A61D-BB388B49555D}"/>
          </ac:spMkLst>
        </pc:spChg>
        <pc:spChg chg="mod">
          <ac:chgData name="PAOLA POLLEGIONI" userId="ec257920-8657-4840-aeed-f0975ea210b0" providerId="ADAL" clId="{72AF270E-B054-4E6B-B88E-500778E52779}" dt="2025-01-24T15:41:13.820" v="651"/>
          <ac:spMkLst>
            <pc:docMk/>
            <pc:sldMk cId="770741721" sldId="256"/>
            <ac:spMk id="220" creationId="{A9B3B395-9659-43AD-9A51-E59BD8F2973A}"/>
          </ac:spMkLst>
        </pc:spChg>
        <pc:spChg chg="mod">
          <ac:chgData name="PAOLA POLLEGIONI" userId="ec257920-8657-4840-aeed-f0975ea210b0" providerId="ADAL" clId="{72AF270E-B054-4E6B-B88E-500778E52779}" dt="2025-01-24T15:41:13.820" v="651"/>
          <ac:spMkLst>
            <pc:docMk/>
            <pc:sldMk cId="770741721" sldId="256"/>
            <ac:spMk id="221" creationId="{309B3FC4-2EEA-4320-9251-5FE4F4D88453}"/>
          </ac:spMkLst>
        </pc:spChg>
        <pc:spChg chg="mod">
          <ac:chgData name="PAOLA POLLEGIONI" userId="ec257920-8657-4840-aeed-f0975ea210b0" providerId="ADAL" clId="{72AF270E-B054-4E6B-B88E-500778E52779}" dt="2025-01-24T15:41:13.820" v="651"/>
          <ac:spMkLst>
            <pc:docMk/>
            <pc:sldMk cId="770741721" sldId="256"/>
            <ac:spMk id="222" creationId="{4A559C13-8482-45B6-8E8D-AAA18A4040A8}"/>
          </ac:spMkLst>
        </pc:spChg>
        <pc:spChg chg="mod">
          <ac:chgData name="PAOLA POLLEGIONI" userId="ec257920-8657-4840-aeed-f0975ea210b0" providerId="ADAL" clId="{72AF270E-B054-4E6B-B88E-500778E52779}" dt="2025-01-24T15:41:13.820" v="651"/>
          <ac:spMkLst>
            <pc:docMk/>
            <pc:sldMk cId="770741721" sldId="256"/>
            <ac:spMk id="223" creationId="{7E3632E0-FC5F-42F1-821E-1DFD26E524A2}"/>
          </ac:spMkLst>
        </pc:spChg>
        <pc:spChg chg="mod">
          <ac:chgData name="PAOLA POLLEGIONI" userId="ec257920-8657-4840-aeed-f0975ea210b0" providerId="ADAL" clId="{72AF270E-B054-4E6B-B88E-500778E52779}" dt="2025-01-24T15:41:13.820" v="651"/>
          <ac:spMkLst>
            <pc:docMk/>
            <pc:sldMk cId="770741721" sldId="256"/>
            <ac:spMk id="224" creationId="{383B61D5-8429-4992-AE5E-725708046C6F}"/>
          </ac:spMkLst>
        </pc:spChg>
        <pc:spChg chg="mod">
          <ac:chgData name="PAOLA POLLEGIONI" userId="ec257920-8657-4840-aeed-f0975ea210b0" providerId="ADAL" clId="{72AF270E-B054-4E6B-B88E-500778E52779}" dt="2025-01-24T15:41:13.820" v="651"/>
          <ac:spMkLst>
            <pc:docMk/>
            <pc:sldMk cId="770741721" sldId="256"/>
            <ac:spMk id="225" creationId="{F2569698-FE89-480D-A055-D6AFC9F68178}"/>
          </ac:spMkLst>
        </pc:spChg>
        <pc:spChg chg="mod">
          <ac:chgData name="PAOLA POLLEGIONI" userId="ec257920-8657-4840-aeed-f0975ea210b0" providerId="ADAL" clId="{72AF270E-B054-4E6B-B88E-500778E52779}" dt="2025-01-24T15:41:13.820" v="651"/>
          <ac:spMkLst>
            <pc:docMk/>
            <pc:sldMk cId="770741721" sldId="256"/>
            <ac:spMk id="226" creationId="{47FF1EC8-8F36-4BCB-A60D-2E5742012A2B}"/>
          </ac:spMkLst>
        </pc:spChg>
        <pc:spChg chg="mod">
          <ac:chgData name="PAOLA POLLEGIONI" userId="ec257920-8657-4840-aeed-f0975ea210b0" providerId="ADAL" clId="{72AF270E-B054-4E6B-B88E-500778E52779}" dt="2025-01-24T15:41:13.820" v="651"/>
          <ac:spMkLst>
            <pc:docMk/>
            <pc:sldMk cId="770741721" sldId="256"/>
            <ac:spMk id="227" creationId="{FE93BBBA-04D9-4D75-9700-8401D50902DF}"/>
          </ac:spMkLst>
        </pc:spChg>
        <pc:spChg chg="mod">
          <ac:chgData name="PAOLA POLLEGIONI" userId="ec257920-8657-4840-aeed-f0975ea210b0" providerId="ADAL" clId="{72AF270E-B054-4E6B-B88E-500778E52779}" dt="2025-01-24T15:41:13.820" v="651"/>
          <ac:spMkLst>
            <pc:docMk/>
            <pc:sldMk cId="770741721" sldId="256"/>
            <ac:spMk id="228" creationId="{34C79F4E-87C9-4B8A-B1F9-E0F556CD0B1F}"/>
          </ac:spMkLst>
        </pc:spChg>
        <pc:spChg chg="mod">
          <ac:chgData name="PAOLA POLLEGIONI" userId="ec257920-8657-4840-aeed-f0975ea210b0" providerId="ADAL" clId="{72AF270E-B054-4E6B-B88E-500778E52779}" dt="2025-01-24T15:41:13.820" v="651"/>
          <ac:spMkLst>
            <pc:docMk/>
            <pc:sldMk cId="770741721" sldId="256"/>
            <ac:spMk id="229" creationId="{7C397D20-F7AB-4080-AB92-CF68E57FB308}"/>
          </ac:spMkLst>
        </pc:spChg>
        <pc:spChg chg="mod">
          <ac:chgData name="PAOLA POLLEGIONI" userId="ec257920-8657-4840-aeed-f0975ea210b0" providerId="ADAL" clId="{72AF270E-B054-4E6B-B88E-500778E52779}" dt="2025-01-24T15:41:13.820" v="651"/>
          <ac:spMkLst>
            <pc:docMk/>
            <pc:sldMk cId="770741721" sldId="256"/>
            <ac:spMk id="230" creationId="{BD4FF1B6-DCE5-4A1D-8C72-6D0790551BF6}"/>
          </ac:spMkLst>
        </pc:spChg>
        <pc:spChg chg="mod">
          <ac:chgData name="PAOLA POLLEGIONI" userId="ec257920-8657-4840-aeed-f0975ea210b0" providerId="ADAL" clId="{72AF270E-B054-4E6B-B88E-500778E52779}" dt="2025-01-24T15:41:13.820" v="651"/>
          <ac:spMkLst>
            <pc:docMk/>
            <pc:sldMk cId="770741721" sldId="256"/>
            <ac:spMk id="231" creationId="{7C02DB7E-295D-44D1-907B-F4E4E108D9B0}"/>
          </ac:spMkLst>
        </pc:spChg>
        <pc:spChg chg="mod">
          <ac:chgData name="PAOLA POLLEGIONI" userId="ec257920-8657-4840-aeed-f0975ea210b0" providerId="ADAL" clId="{72AF270E-B054-4E6B-B88E-500778E52779}" dt="2025-01-24T15:41:13.820" v="651"/>
          <ac:spMkLst>
            <pc:docMk/>
            <pc:sldMk cId="770741721" sldId="256"/>
            <ac:spMk id="232" creationId="{0C61DB1C-26BA-45EE-9D57-733C31D6CD33}"/>
          </ac:spMkLst>
        </pc:spChg>
        <pc:spChg chg="mod">
          <ac:chgData name="PAOLA POLLEGIONI" userId="ec257920-8657-4840-aeed-f0975ea210b0" providerId="ADAL" clId="{72AF270E-B054-4E6B-B88E-500778E52779}" dt="2025-01-24T15:41:13.820" v="651"/>
          <ac:spMkLst>
            <pc:docMk/>
            <pc:sldMk cId="770741721" sldId="256"/>
            <ac:spMk id="233" creationId="{FF3A3D1A-027A-488A-802B-B331311D446B}"/>
          </ac:spMkLst>
        </pc:spChg>
        <pc:spChg chg="mod">
          <ac:chgData name="PAOLA POLLEGIONI" userId="ec257920-8657-4840-aeed-f0975ea210b0" providerId="ADAL" clId="{72AF270E-B054-4E6B-B88E-500778E52779}" dt="2025-01-24T15:41:13.820" v="651"/>
          <ac:spMkLst>
            <pc:docMk/>
            <pc:sldMk cId="770741721" sldId="256"/>
            <ac:spMk id="234" creationId="{DF2C61AD-78F8-4BFC-8CD7-6777AA745C9C}"/>
          </ac:spMkLst>
        </pc:spChg>
        <pc:spChg chg="mod">
          <ac:chgData name="PAOLA POLLEGIONI" userId="ec257920-8657-4840-aeed-f0975ea210b0" providerId="ADAL" clId="{72AF270E-B054-4E6B-B88E-500778E52779}" dt="2025-01-24T15:41:13.820" v="651"/>
          <ac:spMkLst>
            <pc:docMk/>
            <pc:sldMk cId="770741721" sldId="256"/>
            <ac:spMk id="235" creationId="{1C18351C-F97B-41C7-9678-9DC067914DB1}"/>
          </ac:spMkLst>
        </pc:spChg>
        <pc:spChg chg="mod">
          <ac:chgData name="PAOLA POLLEGIONI" userId="ec257920-8657-4840-aeed-f0975ea210b0" providerId="ADAL" clId="{72AF270E-B054-4E6B-B88E-500778E52779}" dt="2025-01-24T15:41:13.820" v="651"/>
          <ac:spMkLst>
            <pc:docMk/>
            <pc:sldMk cId="770741721" sldId="256"/>
            <ac:spMk id="236" creationId="{E9EE5201-4960-49F5-96BA-CEB4F14F2F80}"/>
          </ac:spMkLst>
        </pc:spChg>
        <pc:spChg chg="mod">
          <ac:chgData name="PAOLA POLLEGIONI" userId="ec257920-8657-4840-aeed-f0975ea210b0" providerId="ADAL" clId="{72AF270E-B054-4E6B-B88E-500778E52779}" dt="2025-01-24T15:41:13.820" v="651"/>
          <ac:spMkLst>
            <pc:docMk/>
            <pc:sldMk cId="770741721" sldId="256"/>
            <ac:spMk id="237" creationId="{B785627D-A81E-443C-9376-EB17FF891C37}"/>
          </ac:spMkLst>
        </pc:spChg>
        <pc:spChg chg="mod">
          <ac:chgData name="PAOLA POLLEGIONI" userId="ec257920-8657-4840-aeed-f0975ea210b0" providerId="ADAL" clId="{72AF270E-B054-4E6B-B88E-500778E52779}" dt="2025-01-24T15:41:13.820" v="651"/>
          <ac:spMkLst>
            <pc:docMk/>
            <pc:sldMk cId="770741721" sldId="256"/>
            <ac:spMk id="238" creationId="{FA0FA429-5FE2-41AB-BA57-F818CBD693EF}"/>
          </ac:spMkLst>
        </pc:spChg>
        <pc:spChg chg="mod">
          <ac:chgData name="PAOLA POLLEGIONI" userId="ec257920-8657-4840-aeed-f0975ea210b0" providerId="ADAL" clId="{72AF270E-B054-4E6B-B88E-500778E52779}" dt="2025-01-24T15:41:13.820" v="651"/>
          <ac:spMkLst>
            <pc:docMk/>
            <pc:sldMk cId="770741721" sldId="256"/>
            <ac:spMk id="239" creationId="{BADF4744-4791-4748-BC9D-1C79D9DEAE5E}"/>
          </ac:spMkLst>
        </pc:spChg>
        <pc:spChg chg="mod">
          <ac:chgData name="PAOLA POLLEGIONI" userId="ec257920-8657-4840-aeed-f0975ea210b0" providerId="ADAL" clId="{72AF270E-B054-4E6B-B88E-500778E52779}" dt="2025-01-24T15:41:13.820" v="651"/>
          <ac:spMkLst>
            <pc:docMk/>
            <pc:sldMk cId="770741721" sldId="256"/>
            <ac:spMk id="240" creationId="{BBB70866-A230-431E-A1DF-D886D2E97806}"/>
          </ac:spMkLst>
        </pc:spChg>
        <pc:spChg chg="mod">
          <ac:chgData name="PAOLA POLLEGIONI" userId="ec257920-8657-4840-aeed-f0975ea210b0" providerId="ADAL" clId="{72AF270E-B054-4E6B-B88E-500778E52779}" dt="2025-01-24T15:41:13.820" v="651"/>
          <ac:spMkLst>
            <pc:docMk/>
            <pc:sldMk cId="770741721" sldId="256"/>
            <ac:spMk id="241" creationId="{C0CADC04-1D9D-49D3-AB06-A3895B398D10}"/>
          </ac:spMkLst>
        </pc:spChg>
        <pc:spChg chg="mod">
          <ac:chgData name="PAOLA POLLEGIONI" userId="ec257920-8657-4840-aeed-f0975ea210b0" providerId="ADAL" clId="{72AF270E-B054-4E6B-B88E-500778E52779}" dt="2025-01-24T15:41:13.820" v="651"/>
          <ac:spMkLst>
            <pc:docMk/>
            <pc:sldMk cId="770741721" sldId="256"/>
            <ac:spMk id="242" creationId="{FB10B013-D903-4AB8-A1C2-8D3704230854}"/>
          </ac:spMkLst>
        </pc:spChg>
        <pc:spChg chg="mod">
          <ac:chgData name="PAOLA POLLEGIONI" userId="ec257920-8657-4840-aeed-f0975ea210b0" providerId="ADAL" clId="{72AF270E-B054-4E6B-B88E-500778E52779}" dt="2025-01-24T15:41:13.820" v="651"/>
          <ac:spMkLst>
            <pc:docMk/>
            <pc:sldMk cId="770741721" sldId="256"/>
            <ac:spMk id="243" creationId="{5B159482-2AEB-49BE-AE1E-3D0A9444B547}"/>
          </ac:spMkLst>
        </pc:spChg>
        <pc:spChg chg="mod">
          <ac:chgData name="PAOLA POLLEGIONI" userId="ec257920-8657-4840-aeed-f0975ea210b0" providerId="ADAL" clId="{72AF270E-B054-4E6B-B88E-500778E52779}" dt="2025-01-24T15:41:13.820" v="651"/>
          <ac:spMkLst>
            <pc:docMk/>
            <pc:sldMk cId="770741721" sldId="256"/>
            <ac:spMk id="244" creationId="{ED19AE5F-A9CC-443D-A3C5-C2C22D832E34}"/>
          </ac:spMkLst>
        </pc:spChg>
        <pc:spChg chg="mod">
          <ac:chgData name="PAOLA POLLEGIONI" userId="ec257920-8657-4840-aeed-f0975ea210b0" providerId="ADAL" clId="{72AF270E-B054-4E6B-B88E-500778E52779}" dt="2025-01-24T15:41:13.820" v="651"/>
          <ac:spMkLst>
            <pc:docMk/>
            <pc:sldMk cId="770741721" sldId="256"/>
            <ac:spMk id="245" creationId="{8CE67694-99A6-432D-A648-1A09817B3E08}"/>
          </ac:spMkLst>
        </pc:spChg>
        <pc:spChg chg="mod">
          <ac:chgData name="PAOLA POLLEGIONI" userId="ec257920-8657-4840-aeed-f0975ea210b0" providerId="ADAL" clId="{72AF270E-B054-4E6B-B88E-500778E52779}" dt="2025-01-24T15:41:13.820" v="651"/>
          <ac:spMkLst>
            <pc:docMk/>
            <pc:sldMk cId="770741721" sldId="256"/>
            <ac:spMk id="246" creationId="{8CB6F4C6-C84E-43DA-B814-3ADC77E65093}"/>
          </ac:spMkLst>
        </pc:spChg>
        <pc:spChg chg="mod">
          <ac:chgData name="PAOLA POLLEGIONI" userId="ec257920-8657-4840-aeed-f0975ea210b0" providerId="ADAL" clId="{72AF270E-B054-4E6B-B88E-500778E52779}" dt="2025-01-24T15:41:13.820" v="651"/>
          <ac:spMkLst>
            <pc:docMk/>
            <pc:sldMk cId="770741721" sldId="256"/>
            <ac:spMk id="247" creationId="{3072F5C1-4694-4D17-BB4E-7F364B529370}"/>
          </ac:spMkLst>
        </pc:spChg>
        <pc:spChg chg="mod">
          <ac:chgData name="PAOLA POLLEGIONI" userId="ec257920-8657-4840-aeed-f0975ea210b0" providerId="ADAL" clId="{72AF270E-B054-4E6B-B88E-500778E52779}" dt="2025-01-24T15:41:13.820" v="651"/>
          <ac:spMkLst>
            <pc:docMk/>
            <pc:sldMk cId="770741721" sldId="256"/>
            <ac:spMk id="248" creationId="{AFC41FC8-F9F3-43A6-A5FE-9CA5D279E9FD}"/>
          </ac:spMkLst>
        </pc:spChg>
        <pc:spChg chg="mod">
          <ac:chgData name="PAOLA POLLEGIONI" userId="ec257920-8657-4840-aeed-f0975ea210b0" providerId="ADAL" clId="{72AF270E-B054-4E6B-B88E-500778E52779}" dt="2025-01-24T15:41:13.820" v="651"/>
          <ac:spMkLst>
            <pc:docMk/>
            <pc:sldMk cId="770741721" sldId="256"/>
            <ac:spMk id="249" creationId="{E2A5CA8D-D098-4CC8-A2EC-466DF4E44DB4}"/>
          </ac:spMkLst>
        </pc:spChg>
        <pc:spChg chg="mod">
          <ac:chgData name="PAOLA POLLEGIONI" userId="ec257920-8657-4840-aeed-f0975ea210b0" providerId="ADAL" clId="{72AF270E-B054-4E6B-B88E-500778E52779}" dt="2025-01-24T15:41:13.820" v="651"/>
          <ac:spMkLst>
            <pc:docMk/>
            <pc:sldMk cId="770741721" sldId="256"/>
            <ac:spMk id="250" creationId="{BE1B9735-55CA-4345-A3E9-F9A784F14951}"/>
          </ac:spMkLst>
        </pc:spChg>
        <pc:spChg chg="mod">
          <ac:chgData name="PAOLA POLLEGIONI" userId="ec257920-8657-4840-aeed-f0975ea210b0" providerId="ADAL" clId="{72AF270E-B054-4E6B-B88E-500778E52779}" dt="2025-01-24T15:41:13.820" v="651"/>
          <ac:spMkLst>
            <pc:docMk/>
            <pc:sldMk cId="770741721" sldId="256"/>
            <ac:spMk id="251" creationId="{25C9EA34-7063-432F-98B9-CEC5CD3EAE92}"/>
          </ac:spMkLst>
        </pc:spChg>
        <pc:spChg chg="mod">
          <ac:chgData name="PAOLA POLLEGIONI" userId="ec257920-8657-4840-aeed-f0975ea210b0" providerId="ADAL" clId="{72AF270E-B054-4E6B-B88E-500778E52779}" dt="2025-01-24T15:41:13.820" v="651"/>
          <ac:spMkLst>
            <pc:docMk/>
            <pc:sldMk cId="770741721" sldId="256"/>
            <ac:spMk id="252" creationId="{C302082E-170B-4CFA-96EC-AEDC9E4AC7BF}"/>
          </ac:spMkLst>
        </pc:spChg>
        <pc:spChg chg="mod">
          <ac:chgData name="PAOLA POLLEGIONI" userId="ec257920-8657-4840-aeed-f0975ea210b0" providerId="ADAL" clId="{72AF270E-B054-4E6B-B88E-500778E52779}" dt="2025-01-24T15:41:13.820" v="651"/>
          <ac:spMkLst>
            <pc:docMk/>
            <pc:sldMk cId="770741721" sldId="256"/>
            <ac:spMk id="253" creationId="{FB1A84DE-C913-4C3A-ABE3-FC5D8ED2E203}"/>
          </ac:spMkLst>
        </pc:spChg>
        <pc:spChg chg="mod">
          <ac:chgData name="PAOLA POLLEGIONI" userId="ec257920-8657-4840-aeed-f0975ea210b0" providerId="ADAL" clId="{72AF270E-B054-4E6B-B88E-500778E52779}" dt="2025-01-24T15:41:13.820" v="651"/>
          <ac:spMkLst>
            <pc:docMk/>
            <pc:sldMk cId="770741721" sldId="256"/>
            <ac:spMk id="254" creationId="{CB380223-00C5-43ED-BAB5-718030C2BB29}"/>
          </ac:spMkLst>
        </pc:spChg>
        <pc:spChg chg="mod">
          <ac:chgData name="PAOLA POLLEGIONI" userId="ec257920-8657-4840-aeed-f0975ea210b0" providerId="ADAL" clId="{72AF270E-B054-4E6B-B88E-500778E52779}" dt="2025-01-24T15:41:13.820" v="651"/>
          <ac:spMkLst>
            <pc:docMk/>
            <pc:sldMk cId="770741721" sldId="256"/>
            <ac:spMk id="255" creationId="{CBF6460A-B8EB-467D-A193-E99EB872FE49}"/>
          </ac:spMkLst>
        </pc:spChg>
        <pc:spChg chg="mod">
          <ac:chgData name="PAOLA POLLEGIONI" userId="ec257920-8657-4840-aeed-f0975ea210b0" providerId="ADAL" clId="{72AF270E-B054-4E6B-B88E-500778E52779}" dt="2025-01-24T15:41:13.820" v="651"/>
          <ac:spMkLst>
            <pc:docMk/>
            <pc:sldMk cId="770741721" sldId="256"/>
            <ac:spMk id="256" creationId="{BE88340F-A773-4A15-883E-BDE74F509C8B}"/>
          </ac:spMkLst>
        </pc:spChg>
        <pc:spChg chg="mod">
          <ac:chgData name="PAOLA POLLEGIONI" userId="ec257920-8657-4840-aeed-f0975ea210b0" providerId="ADAL" clId="{72AF270E-B054-4E6B-B88E-500778E52779}" dt="2025-01-24T15:41:13.820" v="651"/>
          <ac:spMkLst>
            <pc:docMk/>
            <pc:sldMk cId="770741721" sldId="256"/>
            <ac:spMk id="257" creationId="{EA2E6B80-E893-418E-A05A-5A90F648239B}"/>
          </ac:spMkLst>
        </pc:spChg>
        <pc:spChg chg="mod">
          <ac:chgData name="PAOLA POLLEGIONI" userId="ec257920-8657-4840-aeed-f0975ea210b0" providerId="ADAL" clId="{72AF270E-B054-4E6B-B88E-500778E52779}" dt="2025-01-24T15:41:13.820" v="651"/>
          <ac:spMkLst>
            <pc:docMk/>
            <pc:sldMk cId="770741721" sldId="256"/>
            <ac:spMk id="258" creationId="{6E6714B9-B045-4250-A649-4667002304FC}"/>
          </ac:spMkLst>
        </pc:spChg>
        <pc:spChg chg="mod">
          <ac:chgData name="PAOLA POLLEGIONI" userId="ec257920-8657-4840-aeed-f0975ea210b0" providerId="ADAL" clId="{72AF270E-B054-4E6B-B88E-500778E52779}" dt="2025-01-24T15:41:13.820" v="651"/>
          <ac:spMkLst>
            <pc:docMk/>
            <pc:sldMk cId="770741721" sldId="256"/>
            <ac:spMk id="259" creationId="{92145BC5-FC4C-484F-8FDC-40176E71A037}"/>
          </ac:spMkLst>
        </pc:spChg>
        <pc:spChg chg="mod">
          <ac:chgData name="PAOLA POLLEGIONI" userId="ec257920-8657-4840-aeed-f0975ea210b0" providerId="ADAL" clId="{72AF270E-B054-4E6B-B88E-500778E52779}" dt="2025-01-24T15:41:13.820" v="651"/>
          <ac:spMkLst>
            <pc:docMk/>
            <pc:sldMk cId="770741721" sldId="256"/>
            <ac:spMk id="260" creationId="{A4C19B7B-CA1B-4536-BBA0-6A8DDE93D9CD}"/>
          </ac:spMkLst>
        </pc:spChg>
        <pc:spChg chg="mod">
          <ac:chgData name="PAOLA POLLEGIONI" userId="ec257920-8657-4840-aeed-f0975ea210b0" providerId="ADAL" clId="{72AF270E-B054-4E6B-B88E-500778E52779}" dt="2025-01-24T15:41:13.820" v="651"/>
          <ac:spMkLst>
            <pc:docMk/>
            <pc:sldMk cId="770741721" sldId="256"/>
            <ac:spMk id="261" creationId="{42E1AF46-F49E-4BB7-9A17-FB0DD38B391F}"/>
          </ac:spMkLst>
        </pc:spChg>
        <pc:spChg chg="mod">
          <ac:chgData name="PAOLA POLLEGIONI" userId="ec257920-8657-4840-aeed-f0975ea210b0" providerId="ADAL" clId="{72AF270E-B054-4E6B-B88E-500778E52779}" dt="2025-01-24T15:41:13.820" v="651"/>
          <ac:spMkLst>
            <pc:docMk/>
            <pc:sldMk cId="770741721" sldId="256"/>
            <ac:spMk id="262" creationId="{BCA988F5-F562-488C-8C09-DF7566D50108}"/>
          </ac:spMkLst>
        </pc:spChg>
        <pc:spChg chg="mod">
          <ac:chgData name="PAOLA POLLEGIONI" userId="ec257920-8657-4840-aeed-f0975ea210b0" providerId="ADAL" clId="{72AF270E-B054-4E6B-B88E-500778E52779}" dt="2025-01-24T15:41:13.820" v="651"/>
          <ac:spMkLst>
            <pc:docMk/>
            <pc:sldMk cId="770741721" sldId="256"/>
            <ac:spMk id="263" creationId="{B6072275-0C87-46F8-88AF-97C2D4240971}"/>
          </ac:spMkLst>
        </pc:spChg>
        <pc:spChg chg="mod">
          <ac:chgData name="PAOLA POLLEGIONI" userId="ec257920-8657-4840-aeed-f0975ea210b0" providerId="ADAL" clId="{72AF270E-B054-4E6B-B88E-500778E52779}" dt="2025-01-24T15:41:13.820" v="651"/>
          <ac:spMkLst>
            <pc:docMk/>
            <pc:sldMk cId="770741721" sldId="256"/>
            <ac:spMk id="264" creationId="{4FE59639-B6D0-4B35-ABD6-034B908AF2D2}"/>
          </ac:spMkLst>
        </pc:spChg>
        <pc:spChg chg="mod">
          <ac:chgData name="PAOLA POLLEGIONI" userId="ec257920-8657-4840-aeed-f0975ea210b0" providerId="ADAL" clId="{72AF270E-B054-4E6B-B88E-500778E52779}" dt="2025-01-24T15:41:13.820" v="651"/>
          <ac:spMkLst>
            <pc:docMk/>
            <pc:sldMk cId="770741721" sldId="256"/>
            <ac:spMk id="265" creationId="{683A49C4-CE53-4C71-87E9-4D38A08A29F7}"/>
          </ac:spMkLst>
        </pc:spChg>
        <pc:spChg chg="mod">
          <ac:chgData name="PAOLA POLLEGIONI" userId="ec257920-8657-4840-aeed-f0975ea210b0" providerId="ADAL" clId="{72AF270E-B054-4E6B-B88E-500778E52779}" dt="2025-01-24T15:41:13.820" v="651"/>
          <ac:spMkLst>
            <pc:docMk/>
            <pc:sldMk cId="770741721" sldId="256"/>
            <ac:spMk id="266" creationId="{E4235CF7-002A-48C9-BB13-B73BE17C25A0}"/>
          </ac:spMkLst>
        </pc:spChg>
        <pc:spChg chg="mod">
          <ac:chgData name="PAOLA POLLEGIONI" userId="ec257920-8657-4840-aeed-f0975ea210b0" providerId="ADAL" clId="{72AF270E-B054-4E6B-B88E-500778E52779}" dt="2025-01-24T15:41:13.820" v="651"/>
          <ac:spMkLst>
            <pc:docMk/>
            <pc:sldMk cId="770741721" sldId="256"/>
            <ac:spMk id="267" creationId="{76095351-3D4D-4C4A-8544-9ABC5399289B}"/>
          </ac:spMkLst>
        </pc:spChg>
        <pc:spChg chg="mod">
          <ac:chgData name="PAOLA POLLEGIONI" userId="ec257920-8657-4840-aeed-f0975ea210b0" providerId="ADAL" clId="{72AF270E-B054-4E6B-B88E-500778E52779}" dt="2025-01-24T15:41:13.820" v="651"/>
          <ac:spMkLst>
            <pc:docMk/>
            <pc:sldMk cId="770741721" sldId="256"/>
            <ac:spMk id="268" creationId="{69037122-4239-4953-A5B1-91EE66D299E2}"/>
          </ac:spMkLst>
        </pc:spChg>
        <pc:spChg chg="mod">
          <ac:chgData name="PAOLA POLLEGIONI" userId="ec257920-8657-4840-aeed-f0975ea210b0" providerId="ADAL" clId="{72AF270E-B054-4E6B-B88E-500778E52779}" dt="2025-01-24T15:41:13.820" v="651"/>
          <ac:spMkLst>
            <pc:docMk/>
            <pc:sldMk cId="770741721" sldId="256"/>
            <ac:spMk id="269" creationId="{D7D5380D-FE1E-47E7-A92B-1F52F2F7634F}"/>
          </ac:spMkLst>
        </pc:spChg>
        <pc:spChg chg="mod">
          <ac:chgData name="PAOLA POLLEGIONI" userId="ec257920-8657-4840-aeed-f0975ea210b0" providerId="ADAL" clId="{72AF270E-B054-4E6B-B88E-500778E52779}" dt="2025-01-24T15:41:13.820" v="651"/>
          <ac:spMkLst>
            <pc:docMk/>
            <pc:sldMk cId="770741721" sldId="256"/>
            <ac:spMk id="270" creationId="{6C284A96-4A20-40F1-B347-F4C3310351D6}"/>
          </ac:spMkLst>
        </pc:spChg>
        <pc:spChg chg="mod">
          <ac:chgData name="PAOLA POLLEGIONI" userId="ec257920-8657-4840-aeed-f0975ea210b0" providerId="ADAL" clId="{72AF270E-B054-4E6B-B88E-500778E52779}" dt="2025-01-24T15:41:13.820" v="651"/>
          <ac:spMkLst>
            <pc:docMk/>
            <pc:sldMk cId="770741721" sldId="256"/>
            <ac:spMk id="271" creationId="{5F6B4992-5D02-4240-B13C-F785B581B333}"/>
          </ac:spMkLst>
        </pc:spChg>
        <pc:spChg chg="mod">
          <ac:chgData name="PAOLA POLLEGIONI" userId="ec257920-8657-4840-aeed-f0975ea210b0" providerId="ADAL" clId="{72AF270E-B054-4E6B-B88E-500778E52779}" dt="2025-01-24T15:41:13.820" v="651"/>
          <ac:spMkLst>
            <pc:docMk/>
            <pc:sldMk cId="770741721" sldId="256"/>
            <ac:spMk id="272" creationId="{E79B78FA-DC0B-4D1D-8291-5A831D1E6A71}"/>
          </ac:spMkLst>
        </pc:spChg>
        <pc:spChg chg="mod">
          <ac:chgData name="PAOLA POLLEGIONI" userId="ec257920-8657-4840-aeed-f0975ea210b0" providerId="ADAL" clId="{72AF270E-B054-4E6B-B88E-500778E52779}" dt="2025-01-24T15:41:13.820" v="651"/>
          <ac:spMkLst>
            <pc:docMk/>
            <pc:sldMk cId="770741721" sldId="256"/>
            <ac:spMk id="273" creationId="{CD27E2FF-9F25-451D-9983-3C584ED4C48D}"/>
          </ac:spMkLst>
        </pc:spChg>
        <pc:spChg chg="mod">
          <ac:chgData name="PAOLA POLLEGIONI" userId="ec257920-8657-4840-aeed-f0975ea210b0" providerId="ADAL" clId="{72AF270E-B054-4E6B-B88E-500778E52779}" dt="2025-01-24T15:41:13.820" v="651"/>
          <ac:spMkLst>
            <pc:docMk/>
            <pc:sldMk cId="770741721" sldId="256"/>
            <ac:spMk id="274" creationId="{8888E679-1B05-4997-B2E5-591854F952D7}"/>
          </ac:spMkLst>
        </pc:spChg>
        <pc:spChg chg="mod">
          <ac:chgData name="PAOLA POLLEGIONI" userId="ec257920-8657-4840-aeed-f0975ea210b0" providerId="ADAL" clId="{72AF270E-B054-4E6B-B88E-500778E52779}" dt="2025-01-24T15:41:13.820" v="651"/>
          <ac:spMkLst>
            <pc:docMk/>
            <pc:sldMk cId="770741721" sldId="256"/>
            <ac:spMk id="275" creationId="{37283800-C9BB-46AB-ADB9-009F838058FF}"/>
          </ac:spMkLst>
        </pc:spChg>
        <pc:spChg chg="mod">
          <ac:chgData name="PAOLA POLLEGIONI" userId="ec257920-8657-4840-aeed-f0975ea210b0" providerId="ADAL" clId="{72AF270E-B054-4E6B-B88E-500778E52779}" dt="2025-01-24T15:41:13.820" v="651"/>
          <ac:spMkLst>
            <pc:docMk/>
            <pc:sldMk cId="770741721" sldId="256"/>
            <ac:spMk id="276" creationId="{A1D8FC2D-10A6-40AB-A490-025833047CC5}"/>
          </ac:spMkLst>
        </pc:spChg>
        <pc:spChg chg="mod">
          <ac:chgData name="PAOLA POLLEGIONI" userId="ec257920-8657-4840-aeed-f0975ea210b0" providerId="ADAL" clId="{72AF270E-B054-4E6B-B88E-500778E52779}" dt="2025-01-24T15:41:13.820" v="651"/>
          <ac:spMkLst>
            <pc:docMk/>
            <pc:sldMk cId="770741721" sldId="256"/>
            <ac:spMk id="277" creationId="{E5D0F135-A72D-40F5-A480-52E15F7D81DA}"/>
          </ac:spMkLst>
        </pc:spChg>
        <pc:spChg chg="mod">
          <ac:chgData name="PAOLA POLLEGIONI" userId="ec257920-8657-4840-aeed-f0975ea210b0" providerId="ADAL" clId="{72AF270E-B054-4E6B-B88E-500778E52779}" dt="2025-01-24T15:41:13.820" v="651"/>
          <ac:spMkLst>
            <pc:docMk/>
            <pc:sldMk cId="770741721" sldId="256"/>
            <ac:spMk id="278" creationId="{E73E9BA7-78D5-42E3-8984-8ED5A0918DA5}"/>
          </ac:spMkLst>
        </pc:spChg>
        <pc:spChg chg="mod">
          <ac:chgData name="PAOLA POLLEGIONI" userId="ec257920-8657-4840-aeed-f0975ea210b0" providerId="ADAL" clId="{72AF270E-B054-4E6B-B88E-500778E52779}" dt="2025-01-24T15:41:13.820" v="651"/>
          <ac:spMkLst>
            <pc:docMk/>
            <pc:sldMk cId="770741721" sldId="256"/>
            <ac:spMk id="279" creationId="{8F6C81FC-59AF-4CF4-B64E-8F4B5AD5FFB1}"/>
          </ac:spMkLst>
        </pc:spChg>
        <pc:spChg chg="mod">
          <ac:chgData name="PAOLA POLLEGIONI" userId="ec257920-8657-4840-aeed-f0975ea210b0" providerId="ADAL" clId="{72AF270E-B054-4E6B-B88E-500778E52779}" dt="2025-01-24T15:41:13.820" v="651"/>
          <ac:spMkLst>
            <pc:docMk/>
            <pc:sldMk cId="770741721" sldId="256"/>
            <ac:spMk id="280" creationId="{BD7B1A96-ADCD-4232-858B-7DA4068BE4D2}"/>
          </ac:spMkLst>
        </pc:spChg>
        <pc:spChg chg="mod">
          <ac:chgData name="PAOLA POLLEGIONI" userId="ec257920-8657-4840-aeed-f0975ea210b0" providerId="ADAL" clId="{72AF270E-B054-4E6B-B88E-500778E52779}" dt="2025-01-24T15:41:13.820" v="651"/>
          <ac:spMkLst>
            <pc:docMk/>
            <pc:sldMk cId="770741721" sldId="256"/>
            <ac:spMk id="281" creationId="{9473A357-C9FF-4807-AA83-4336DE867C9C}"/>
          </ac:spMkLst>
        </pc:spChg>
        <pc:spChg chg="mod">
          <ac:chgData name="PAOLA POLLEGIONI" userId="ec257920-8657-4840-aeed-f0975ea210b0" providerId="ADAL" clId="{72AF270E-B054-4E6B-B88E-500778E52779}" dt="2025-01-24T15:41:13.820" v="651"/>
          <ac:spMkLst>
            <pc:docMk/>
            <pc:sldMk cId="770741721" sldId="256"/>
            <ac:spMk id="282" creationId="{993878AD-2C9E-48AE-9CC8-658DBAC4FC8A}"/>
          </ac:spMkLst>
        </pc:spChg>
        <pc:spChg chg="mod">
          <ac:chgData name="PAOLA POLLEGIONI" userId="ec257920-8657-4840-aeed-f0975ea210b0" providerId="ADAL" clId="{72AF270E-B054-4E6B-B88E-500778E52779}" dt="2025-01-24T15:41:13.820" v="651"/>
          <ac:spMkLst>
            <pc:docMk/>
            <pc:sldMk cId="770741721" sldId="256"/>
            <ac:spMk id="283" creationId="{96FC6757-DF02-4C45-A6D9-48FB71FD91F9}"/>
          </ac:spMkLst>
        </pc:spChg>
        <pc:spChg chg="mod">
          <ac:chgData name="PAOLA POLLEGIONI" userId="ec257920-8657-4840-aeed-f0975ea210b0" providerId="ADAL" clId="{72AF270E-B054-4E6B-B88E-500778E52779}" dt="2025-01-24T15:41:13.820" v="651"/>
          <ac:spMkLst>
            <pc:docMk/>
            <pc:sldMk cId="770741721" sldId="256"/>
            <ac:spMk id="284" creationId="{CC34CB27-43FF-4A9A-9B25-EA962C88531A}"/>
          </ac:spMkLst>
        </pc:spChg>
        <pc:spChg chg="mod">
          <ac:chgData name="PAOLA POLLEGIONI" userId="ec257920-8657-4840-aeed-f0975ea210b0" providerId="ADAL" clId="{72AF270E-B054-4E6B-B88E-500778E52779}" dt="2025-01-24T15:41:13.820" v="651"/>
          <ac:spMkLst>
            <pc:docMk/>
            <pc:sldMk cId="770741721" sldId="256"/>
            <ac:spMk id="285" creationId="{6BB97F14-6904-416E-B9E1-1540A82C1F11}"/>
          </ac:spMkLst>
        </pc:spChg>
        <pc:spChg chg="mod">
          <ac:chgData name="PAOLA POLLEGIONI" userId="ec257920-8657-4840-aeed-f0975ea210b0" providerId="ADAL" clId="{72AF270E-B054-4E6B-B88E-500778E52779}" dt="2025-01-24T15:41:13.820" v="651"/>
          <ac:spMkLst>
            <pc:docMk/>
            <pc:sldMk cId="770741721" sldId="256"/>
            <ac:spMk id="286" creationId="{BAC1878C-0BD1-435D-96A7-6AB6038E961C}"/>
          </ac:spMkLst>
        </pc:spChg>
        <pc:spChg chg="mod">
          <ac:chgData name="PAOLA POLLEGIONI" userId="ec257920-8657-4840-aeed-f0975ea210b0" providerId="ADAL" clId="{72AF270E-B054-4E6B-B88E-500778E52779}" dt="2025-01-24T15:41:13.820" v="651"/>
          <ac:spMkLst>
            <pc:docMk/>
            <pc:sldMk cId="770741721" sldId="256"/>
            <ac:spMk id="287" creationId="{6D89E285-FCBF-464B-B5E7-814C0A151500}"/>
          </ac:spMkLst>
        </pc:spChg>
        <pc:spChg chg="mod">
          <ac:chgData name="PAOLA POLLEGIONI" userId="ec257920-8657-4840-aeed-f0975ea210b0" providerId="ADAL" clId="{72AF270E-B054-4E6B-B88E-500778E52779}" dt="2025-01-24T15:41:13.820" v="651"/>
          <ac:spMkLst>
            <pc:docMk/>
            <pc:sldMk cId="770741721" sldId="256"/>
            <ac:spMk id="288" creationId="{19B00529-4ECA-4779-8354-CAC4748A4B41}"/>
          </ac:spMkLst>
        </pc:spChg>
        <pc:spChg chg="mod">
          <ac:chgData name="PAOLA POLLEGIONI" userId="ec257920-8657-4840-aeed-f0975ea210b0" providerId="ADAL" clId="{72AF270E-B054-4E6B-B88E-500778E52779}" dt="2025-01-24T15:41:13.820" v="651"/>
          <ac:spMkLst>
            <pc:docMk/>
            <pc:sldMk cId="770741721" sldId="256"/>
            <ac:spMk id="289" creationId="{43D88A8E-B905-4A63-9EA3-E3413C19B49E}"/>
          </ac:spMkLst>
        </pc:spChg>
        <pc:spChg chg="mod">
          <ac:chgData name="PAOLA POLLEGIONI" userId="ec257920-8657-4840-aeed-f0975ea210b0" providerId="ADAL" clId="{72AF270E-B054-4E6B-B88E-500778E52779}" dt="2025-01-24T15:41:13.820" v="651"/>
          <ac:spMkLst>
            <pc:docMk/>
            <pc:sldMk cId="770741721" sldId="256"/>
            <ac:spMk id="290" creationId="{A0D59371-859F-494C-8DA1-F931FEDB613C}"/>
          </ac:spMkLst>
        </pc:spChg>
        <pc:spChg chg="mod">
          <ac:chgData name="PAOLA POLLEGIONI" userId="ec257920-8657-4840-aeed-f0975ea210b0" providerId="ADAL" clId="{72AF270E-B054-4E6B-B88E-500778E52779}" dt="2025-01-24T15:41:13.820" v="651"/>
          <ac:spMkLst>
            <pc:docMk/>
            <pc:sldMk cId="770741721" sldId="256"/>
            <ac:spMk id="291" creationId="{0DBCF97A-74ED-4867-8077-6AA583A7A555}"/>
          </ac:spMkLst>
        </pc:spChg>
        <pc:spChg chg="mod">
          <ac:chgData name="PAOLA POLLEGIONI" userId="ec257920-8657-4840-aeed-f0975ea210b0" providerId="ADAL" clId="{72AF270E-B054-4E6B-B88E-500778E52779}" dt="2025-01-24T15:41:13.820" v="651"/>
          <ac:spMkLst>
            <pc:docMk/>
            <pc:sldMk cId="770741721" sldId="256"/>
            <ac:spMk id="292" creationId="{917C2F2D-899D-4FE8-8650-459BF6B47400}"/>
          </ac:spMkLst>
        </pc:spChg>
        <pc:spChg chg="mod">
          <ac:chgData name="PAOLA POLLEGIONI" userId="ec257920-8657-4840-aeed-f0975ea210b0" providerId="ADAL" clId="{72AF270E-B054-4E6B-B88E-500778E52779}" dt="2025-01-24T15:41:13.820" v="651"/>
          <ac:spMkLst>
            <pc:docMk/>
            <pc:sldMk cId="770741721" sldId="256"/>
            <ac:spMk id="293" creationId="{796EA90C-CF62-49B9-83F1-1B3E0193047C}"/>
          </ac:spMkLst>
        </pc:spChg>
        <pc:spChg chg="mod">
          <ac:chgData name="PAOLA POLLEGIONI" userId="ec257920-8657-4840-aeed-f0975ea210b0" providerId="ADAL" clId="{72AF270E-B054-4E6B-B88E-500778E52779}" dt="2025-01-24T15:41:13.820" v="651"/>
          <ac:spMkLst>
            <pc:docMk/>
            <pc:sldMk cId="770741721" sldId="256"/>
            <ac:spMk id="294" creationId="{0CBDA552-E884-46EA-8E4E-86A3128DC429}"/>
          </ac:spMkLst>
        </pc:spChg>
        <pc:spChg chg="mod">
          <ac:chgData name="PAOLA POLLEGIONI" userId="ec257920-8657-4840-aeed-f0975ea210b0" providerId="ADAL" clId="{72AF270E-B054-4E6B-B88E-500778E52779}" dt="2025-01-24T15:41:13.820" v="651"/>
          <ac:spMkLst>
            <pc:docMk/>
            <pc:sldMk cId="770741721" sldId="256"/>
            <ac:spMk id="295" creationId="{031C659B-9816-47D1-AED8-6AE0F0D7F51A}"/>
          </ac:spMkLst>
        </pc:spChg>
        <pc:spChg chg="mod">
          <ac:chgData name="PAOLA POLLEGIONI" userId="ec257920-8657-4840-aeed-f0975ea210b0" providerId="ADAL" clId="{72AF270E-B054-4E6B-B88E-500778E52779}" dt="2025-01-24T15:41:13.820" v="651"/>
          <ac:spMkLst>
            <pc:docMk/>
            <pc:sldMk cId="770741721" sldId="256"/>
            <ac:spMk id="296" creationId="{F31652D4-0BA3-425A-A887-BE9E7B1B2FBC}"/>
          </ac:spMkLst>
        </pc:spChg>
        <pc:spChg chg="mod">
          <ac:chgData name="PAOLA POLLEGIONI" userId="ec257920-8657-4840-aeed-f0975ea210b0" providerId="ADAL" clId="{72AF270E-B054-4E6B-B88E-500778E52779}" dt="2025-01-24T15:41:13.820" v="651"/>
          <ac:spMkLst>
            <pc:docMk/>
            <pc:sldMk cId="770741721" sldId="256"/>
            <ac:spMk id="297" creationId="{13EA0AE0-7E6F-4E72-98D4-4243788D0896}"/>
          </ac:spMkLst>
        </pc:spChg>
        <pc:spChg chg="mod">
          <ac:chgData name="PAOLA POLLEGIONI" userId="ec257920-8657-4840-aeed-f0975ea210b0" providerId="ADAL" clId="{72AF270E-B054-4E6B-B88E-500778E52779}" dt="2025-01-24T15:41:13.820" v="651"/>
          <ac:spMkLst>
            <pc:docMk/>
            <pc:sldMk cId="770741721" sldId="256"/>
            <ac:spMk id="298" creationId="{C6B3DA7F-6CB2-4588-A5A7-FCB5EEAFFFAE}"/>
          </ac:spMkLst>
        </pc:spChg>
        <pc:spChg chg="mod">
          <ac:chgData name="PAOLA POLLEGIONI" userId="ec257920-8657-4840-aeed-f0975ea210b0" providerId="ADAL" clId="{72AF270E-B054-4E6B-B88E-500778E52779}" dt="2025-01-24T15:41:13.820" v="651"/>
          <ac:spMkLst>
            <pc:docMk/>
            <pc:sldMk cId="770741721" sldId="256"/>
            <ac:spMk id="299" creationId="{FFD10268-02A5-4B69-BE42-1D897FF18C46}"/>
          </ac:spMkLst>
        </pc:spChg>
        <pc:spChg chg="mod">
          <ac:chgData name="PAOLA POLLEGIONI" userId="ec257920-8657-4840-aeed-f0975ea210b0" providerId="ADAL" clId="{72AF270E-B054-4E6B-B88E-500778E52779}" dt="2025-01-24T15:41:13.820" v="651"/>
          <ac:spMkLst>
            <pc:docMk/>
            <pc:sldMk cId="770741721" sldId="256"/>
            <ac:spMk id="300" creationId="{B2071CBF-02AF-423C-8C2A-845F224D5D18}"/>
          </ac:spMkLst>
        </pc:spChg>
        <pc:spChg chg="mod">
          <ac:chgData name="PAOLA POLLEGIONI" userId="ec257920-8657-4840-aeed-f0975ea210b0" providerId="ADAL" clId="{72AF270E-B054-4E6B-B88E-500778E52779}" dt="2025-01-24T15:41:13.820" v="651"/>
          <ac:spMkLst>
            <pc:docMk/>
            <pc:sldMk cId="770741721" sldId="256"/>
            <ac:spMk id="301" creationId="{348F02CC-CBED-4708-B1D9-8121F6309073}"/>
          </ac:spMkLst>
        </pc:spChg>
        <pc:spChg chg="mod">
          <ac:chgData name="PAOLA POLLEGIONI" userId="ec257920-8657-4840-aeed-f0975ea210b0" providerId="ADAL" clId="{72AF270E-B054-4E6B-B88E-500778E52779}" dt="2025-01-24T15:41:13.820" v="651"/>
          <ac:spMkLst>
            <pc:docMk/>
            <pc:sldMk cId="770741721" sldId="256"/>
            <ac:spMk id="302" creationId="{01BBD543-325E-49DF-BD21-9D78924D4B18}"/>
          </ac:spMkLst>
        </pc:spChg>
        <pc:spChg chg="mod">
          <ac:chgData name="PAOLA POLLEGIONI" userId="ec257920-8657-4840-aeed-f0975ea210b0" providerId="ADAL" clId="{72AF270E-B054-4E6B-B88E-500778E52779}" dt="2025-01-24T15:41:13.820" v="651"/>
          <ac:spMkLst>
            <pc:docMk/>
            <pc:sldMk cId="770741721" sldId="256"/>
            <ac:spMk id="303" creationId="{362B4940-8FEB-4177-A5FC-E8B24E5B4380}"/>
          </ac:spMkLst>
        </pc:spChg>
        <pc:spChg chg="mod">
          <ac:chgData name="PAOLA POLLEGIONI" userId="ec257920-8657-4840-aeed-f0975ea210b0" providerId="ADAL" clId="{72AF270E-B054-4E6B-B88E-500778E52779}" dt="2025-01-24T15:41:13.820" v="651"/>
          <ac:spMkLst>
            <pc:docMk/>
            <pc:sldMk cId="770741721" sldId="256"/>
            <ac:spMk id="304" creationId="{9702BFCC-58E6-4FBE-8EB7-A5F086EFB315}"/>
          </ac:spMkLst>
        </pc:spChg>
        <pc:spChg chg="mod">
          <ac:chgData name="PAOLA POLLEGIONI" userId="ec257920-8657-4840-aeed-f0975ea210b0" providerId="ADAL" clId="{72AF270E-B054-4E6B-B88E-500778E52779}" dt="2025-01-24T15:41:13.820" v="651"/>
          <ac:spMkLst>
            <pc:docMk/>
            <pc:sldMk cId="770741721" sldId="256"/>
            <ac:spMk id="305" creationId="{91866F34-5225-4BD5-BD3D-C225E954DB1A}"/>
          </ac:spMkLst>
        </pc:spChg>
        <pc:spChg chg="mod">
          <ac:chgData name="PAOLA POLLEGIONI" userId="ec257920-8657-4840-aeed-f0975ea210b0" providerId="ADAL" clId="{72AF270E-B054-4E6B-B88E-500778E52779}" dt="2025-01-24T15:41:13.820" v="651"/>
          <ac:spMkLst>
            <pc:docMk/>
            <pc:sldMk cId="770741721" sldId="256"/>
            <ac:spMk id="306" creationId="{63DD54B5-373E-4743-8D9E-BD7550D546D9}"/>
          </ac:spMkLst>
        </pc:spChg>
        <pc:spChg chg="mod">
          <ac:chgData name="PAOLA POLLEGIONI" userId="ec257920-8657-4840-aeed-f0975ea210b0" providerId="ADAL" clId="{72AF270E-B054-4E6B-B88E-500778E52779}" dt="2025-01-24T15:41:13.820" v="651"/>
          <ac:spMkLst>
            <pc:docMk/>
            <pc:sldMk cId="770741721" sldId="256"/>
            <ac:spMk id="307" creationId="{F92E0B6F-B8D1-4507-A8B2-704FC7AF3951}"/>
          </ac:spMkLst>
        </pc:spChg>
        <pc:spChg chg="mod">
          <ac:chgData name="PAOLA POLLEGIONI" userId="ec257920-8657-4840-aeed-f0975ea210b0" providerId="ADAL" clId="{72AF270E-B054-4E6B-B88E-500778E52779}" dt="2025-01-24T15:41:13.820" v="651"/>
          <ac:spMkLst>
            <pc:docMk/>
            <pc:sldMk cId="770741721" sldId="256"/>
            <ac:spMk id="308" creationId="{5F35AE47-AAE2-4E3C-B9F3-F0628CDE3419}"/>
          </ac:spMkLst>
        </pc:spChg>
        <pc:spChg chg="mod">
          <ac:chgData name="PAOLA POLLEGIONI" userId="ec257920-8657-4840-aeed-f0975ea210b0" providerId="ADAL" clId="{72AF270E-B054-4E6B-B88E-500778E52779}" dt="2025-01-24T15:41:13.820" v="651"/>
          <ac:spMkLst>
            <pc:docMk/>
            <pc:sldMk cId="770741721" sldId="256"/>
            <ac:spMk id="309" creationId="{D4043DCB-0FCD-48E2-BAD9-1AD8CEEF2693}"/>
          </ac:spMkLst>
        </pc:spChg>
        <pc:spChg chg="mod">
          <ac:chgData name="PAOLA POLLEGIONI" userId="ec257920-8657-4840-aeed-f0975ea210b0" providerId="ADAL" clId="{72AF270E-B054-4E6B-B88E-500778E52779}" dt="2025-01-24T15:41:13.820" v="651"/>
          <ac:spMkLst>
            <pc:docMk/>
            <pc:sldMk cId="770741721" sldId="256"/>
            <ac:spMk id="310" creationId="{73B003E8-74BB-4D71-982B-8590D7FAEBB2}"/>
          </ac:spMkLst>
        </pc:spChg>
        <pc:spChg chg="mod">
          <ac:chgData name="PAOLA POLLEGIONI" userId="ec257920-8657-4840-aeed-f0975ea210b0" providerId="ADAL" clId="{72AF270E-B054-4E6B-B88E-500778E52779}" dt="2025-01-24T15:41:13.820" v="651"/>
          <ac:spMkLst>
            <pc:docMk/>
            <pc:sldMk cId="770741721" sldId="256"/>
            <ac:spMk id="311" creationId="{E719CAB4-9103-4E8F-93C2-6DDBDFE5E3EF}"/>
          </ac:spMkLst>
        </pc:spChg>
        <pc:spChg chg="mod">
          <ac:chgData name="PAOLA POLLEGIONI" userId="ec257920-8657-4840-aeed-f0975ea210b0" providerId="ADAL" clId="{72AF270E-B054-4E6B-B88E-500778E52779}" dt="2025-01-24T15:41:13.820" v="651"/>
          <ac:spMkLst>
            <pc:docMk/>
            <pc:sldMk cId="770741721" sldId="256"/>
            <ac:spMk id="312" creationId="{F591FF48-908C-4CB9-9F78-DD428C6573FF}"/>
          </ac:spMkLst>
        </pc:spChg>
        <pc:spChg chg="mod">
          <ac:chgData name="PAOLA POLLEGIONI" userId="ec257920-8657-4840-aeed-f0975ea210b0" providerId="ADAL" clId="{72AF270E-B054-4E6B-B88E-500778E52779}" dt="2025-01-24T15:41:13.820" v="651"/>
          <ac:spMkLst>
            <pc:docMk/>
            <pc:sldMk cId="770741721" sldId="256"/>
            <ac:spMk id="313" creationId="{6441A86E-7319-4F24-9A5A-C7276A05D472}"/>
          </ac:spMkLst>
        </pc:spChg>
        <pc:spChg chg="mod">
          <ac:chgData name="PAOLA POLLEGIONI" userId="ec257920-8657-4840-aeed-f0975ea210b0" providerId="ADAL" clId="{72AF270E-B054-4E6B-B88E-500778E52779}" dt="2025-01-24T15:41:13.820" v="651"/>
          <ac:spMkLst>
            <pc:docMk/>
            <pc:sldMk cId="770741721" sldId="256"/>
            <ac:spMk id="314" creationId="{50B15514-F609-4071-AEDB-3CFB2E4C75CD}"/>
          </ac:spMkLst>
        </pc:spChg>
        <pc:spChg chg="mod">
          <ac:chgData name="PAOLA POLLEGIONI" userId="ec257920-8657-4840-aeed-f0975ea210b0" providerId="ADAL" clId="{72AF270E-B054-4E6B-B88E-500778E52779}" dt="2025-01-24T15:41:13.820" v="651"/>
          <ac:spMkLst>
            <pc:docMk/>
            <pc:sldMk cId="770741721" sldId="256"/>
            <ac:spMk id="315" creationId="{20C3BABE-B9AF-47F1-AE10-B7F018E5D213}"/>
          </ac:spMkLst>
        </pc:spChg>
        <pc:spChg chg="mod">
          <ac:chgData name="PAOLA POLLEGIONI" userId="ec257920-8657-4840-aeed-f0975ea210b0" providerId="ADAL" clId="{72AF270E-B054-4E6B-B88E-500778E52779}" dt="2025-01-24T15:41:13.820" v="651"/>
          <ac:spMkLst>
            <pc:docMk/>
            <pc:sldMk cId="770741721" sldId="256"/>
            <ac:spMk id="316" creationId="{31AB95F4-DA17-4579-992A-4D06CAF97B42}"/>
          </ac:spMkLst>
        </pc:spChg>
        <pc:spChg chg="mod">
          <ac:chgData name="PAOLA POLLEGIONI" userId="ec257920-8657-4840-aeed-f0975ea210b0" providerId="ADAL" clId="{72AF270E-B054-4E6B-B88E-500778E52779}" dt="2025-01-24T15:41:13.820" v="651"/>
          <ac:spMkLst>
            <pc:docMk/>
            <pc:sldMk cId="770741721" sldId="256"/>
            <ac:spMk id="317" creationId="{A400685E-96F3-4C57-8FEA-51770B352122}"/>
          </ac:spMkLst>
        </pc:spChg>
        <pc:spChg chg="mod">
          <ac:chgData name="PAOLA POLLEGIONI" userId="ec257920-8657-4840-aeed-f0975ea210b0" providerId="ADAL" clId="{72AF270E-B054-4E6B-B88E-500778E52779}" dt="2025-01-24T15:41:13.820" v="651"/>
          <ac:spMkLst>
            <pc:docMk/>
            <pc:sldMk cId="770741721" sldId="256"/>
            <ac:spMk id="318" creationId="{D0A2F270-4D2C-493E-86B0-D3946240D67B}"/>
          </ac:spMkLst>
        </pc:spChg>
        <pc:spChg chg="mod">
          <ac:chgData name="PAOLA POLLEGIONI" userId="ec257920-8657-4840-aeed-f0975ea210b0" providerId="ADAL" clId="{72AF270E-B054-4E6B-B88E-500778E52779}" dt="2025-01-24T15:41:13.820" v="651"/>
          <ac:spMkLst>
            <pc:docMk/>
            <pc:sldMk cId="770741721" sldId="256"/>
            <ac:spMk id="319" creationId="{8D070578-BB89-41A7-AC7B-3E06E9E42D5C}"/>
          </ac:spMkLst>
        </pc:spChg>
        <pc:spChg chg="mod">
          <ac:chgData name="PAOLA POLLEGIONI" userId="ec257920-8657-4840-aeed-f0975ea210b0" providerId="ADAL" clId="{72AF270E-B054-4E6B-B88E-500778E52779}" dt="2025-01-24T15:41:13.820" v="651"/>
          <ac:spMkLst>
            <pc:docMk/>
            <pc:sldMk cId="770741721" sldId="256"/>
            <ac:spMk id="320" creationId="{41FC287B-9F8F-42CE-8FAC-46EFA093A25F}"/>
          </ac:spMkLst>
        </pc:spChg>
        <pc:spChg chg="mod">
          <ac:chgData name="PAOLA POLLEGIONI" userId="ec257920-8657-4840-aeed-f0975ea210b0" providerId="ADAL" clId="{72AF270E-B054-4E6B-B88E-500778E52779}" dt="2025-01-24T15:41:13.820" v="651"/>
          <ac:spMkLst>
            <pc:docMk/>
            <pc:sldMk cId="770741721" sldId="256"/>
            <ac:spMk id="321" creationId="{B5694444-0D5E-45EA-B480-94C3A44B577F}"/>
          </ac:spMkLst>
        </pc:spChg>
        <pc:spChg chg="mod">
          <ac:chgData name="PAOLA POLLEGIONI" userId="ec257920-8657-4840-aeed-f0975ea210b0" providerId="ADAL" clId="{72AF270E-B054-4E6B-B88E-500778E52779}" dt="2025-01-24T15:41:13.820" v="651"/>
          <ac:spMkLst>
            <pc:docMk/>
            <pc:sldMk cId="770741721" sldId="256"/>
            <ac:spMk id="322" creationId="{82D6F459-E694-4CF0-BAAE-99DFBBF9AFFE}"/>
          </ac:spMkLst>
        </pc:spChg>
        <pc:spChg chg="mod">
          <ac:chgData name="PAOLA POLLEGIONI" userId="ec257920-8657-4840-aeed-f0975ea210b0" providerId="ADAL" clId="{72AF270E-B054-4E6B-B88E-500778E52779}" dt="2025-01-24T15:41:13.820" v="651"/>
          <ac:spMkLst>
            <pc:docMk/>
            <pc:sldMk cId="770741721" sldId="256"/>
            <ac:spMk id="323" creationId="{D04A32CA-D997-41EA-B732-C2E085855C72}"/>
          </ac:spMkLst>
        </pc:spChg>
        <pc:spChg chg="mod">
          <ac:chgData name="PAOLA POLLEGIONI" userId="ec257920-8657-4840-aeed-f0975ea210b0" providerId="ADAL" clId="{72AF270E-B054-4E6B-B88E-500778E52779}" dt="2025-01-24T15:41:13.820" v="651"/>
          <ac:spMkLst>
            <pc:docMk/>
            <pc:sldMk cId="770741721" sldId="256"/>
            <ac:spMk id="324" creationId="{D410EBA1-BC42-46C4-AD91-344AB6A40DA4}"/>
          </ac:spMkLst>
        </pc:spChg>
        <pc:spChg chg="mod">
          <ac:chgData name="PAOLA POLLEGIONI" userId="ec257920-8657-4840-aeed-f0975ea210b0" providerId="ADAL" clId="{72AF270E-B054-4E6B-B88E-500778E52779}" dt="2025-01-24T15:41:13.820" v="651"/>
          <ac:spMkLst>
            <pc:docMk/>
            <pc:sldMk cId="770741721" sldId="256"/>
            <ac:spMk id="325" creationId="{B5ABF20E-D0E5-4245-9A8A-7DABAE9DC3A0}"/>
          </ac:spMkLst>
        </pc:spChg>
        <pc:spChg chg="mod">
          <ac:chgData name="PAOLA POLLEGIONI" userId="ec257920-8657-4840-aeed-f0975ea210b0" providerId="ADAL" clId="{72AF270E-B054-4E6B-B88E-500778E52779}" dt="2025-01-24T15:41:13.820" v="651"/>
          <ac:spMkLst>
            <pc:docMk/>
            <pc:sldMk cId="770741721" sldId="256"/>
            <ac:spMk id="326" creationId="{7ED50390-6CFA-42FA-97BF-348D6044E9A8}"/>
          </ac:spMkLst>
        </pc:spChg>
        <pc:spChg chg="mod">
          <ac:chgData name="PAOLA POLLEGIONI" userId="ec257920-8657-4840-aeed-f0975ea210b0" providerId="ADAL" clId="{72AF270E-B054-4E6B-B88E-500778E52779}" dt="2025-01-24T15:41:13.820" v="651"/>
          <ac:spMkLst>
            <pc:docMk/>
            <pc:sldMk cId="770741721" sldId="256"/>
            <ac:spMk id="327" creationId="{4BBC0601-D237-4817-B22D-36F8909CD830}"/>
          </ac:spMkLst>
        </pc:spChg>
        <pc:spChg chg="mod">
          <ac:chgData name="PAOLA POLLEGIONI" userId="ec257920-8657-4840-aeed-f0975ea210b0" providerId="ADAL" clId="{72AF270E-B054-4E6B-B88E-500778E52779}" dt="2025-01-24T15:41:13.820" v="651"/>
          <ac:spMkLst>
            <pc:docMk/>
            <pc:sldMk cId="770741721" sldId="256"/>
            <ac:spMk id="328" creationId="{15451572-B881-4294-87AC-4D766012BDE0}"/>
          </ac:spMkLst>
        </pc:spChg>
        <pc:spChg chg="mod">
          <ac:chgData name="PAOLA POLLEGIONI" userId="ec257920-8657-4840-aeed-f0975ea210b0" providerId="ADAL" clId="{72AF270E-B054-4E6B-B88E-500778E52779}" dt="2025-01-24T15:41:13.820" v="651"/>
          <ac:spMkLst>
            <pc:docMk/>
            <pc:sldMk cId="770741721" sldId="256"/>
            <ac:spMk id="329" creationId="{4441682D-46A8-4790-B199-8625E7DB03C3}"/>
          </ac:spMkLst>
        </pc:spChg>
        <pc:spChg chg="mod">
          <ac:chgData name="PAOLA POLLEGIONI" userId="ec257920-8657-4840-aeed-f0975ea210b0" providerId="ADAL" clId="{72AF270E-B054-4E6B-B88E-500778E52779}" dt="2025-01-24T15:41:13.820" v="651"/>
          <ac:spMkLst>
            <pc:docMk/>
            <pc:sldMk cId="770741721" sldId="256"/>
            <ac:spMk id="330" creationId="{4C515553-4B51-4398-8FAB-DEF4C27B1640}"/>
          </ac:spMkLst>
        </pc:spChg>
        <pc:spChg chg="mod">
          <ac:chgData name="PAOLA POLLEGIONI" userId="ec257920-8657-4840-aeed-f0975ea210b0" providerId="ADAL" clId="{72AF270E-B054-4E6B-B88E-500778E52779}" dt="2025-01-24T15:41:13.820" v="651"/>
          <ac:spMkLst>
            <pc:docMk/>
            <pc:sldMk cId="770741721" sldId="256"/>
            <ac:spMk id="331" creationId="{BD38E368-DC97-4AC0-9D78-38C34D5CD88A}"/>
          </ac:spMkLst>
        </pc:spChg>
        <pc:spChg chg="mod">
          <ac:chgData name="PAOLA POLLEGIONI" userId="ec257920-8657-4840-aeed-f0975ea210b0" providerId="ADAL" clId="{72AF270E-B054-4E6B-B88E-500778E52779}" dt="2025-01-24T15:41:13.820" v="651"/>
          <ac:spMkLst>
            <pc:docMk/>
            <pc:sldMk cId="770741721" sldId="256"/>
            <ac:spMk id="332" creationId="{415FC02C-7312-49D1-80BF-34B757DEA7D2}"/>
          </ac:spMkLst>
        </pc:spChg>
        <pc:spChg chg="mod">
          <ac:chgData name="PAOLA POLLEGIONI" userId="ec257920-8657-4840-aeed-f0975ea210b0" providerId="ADAL" clId="{72AF270E-B054-4E6B-B88E-500778E52779}" dt="2025-01-24T15:41:13.820" v="651"/>
          <ac:spMkLst>
            <pc:docMk/>
            <pc:sldMk cId="770741721" sldId="256"/>
            <ac:spMk id="333" creationId="{B2231AE5-88ED-4787-9BCA-3CA607F65B3D}"/>
          </ac:spMkLst>
        </pc:spChg>
        <pc:spChg chg="mod">
          <ac:chgData name="PAOLA POLLEGIONI" userId="ec257920-8657-4840-aeed-f0975ea210b0" providerId="ADAL" clId="{72AF270E-B054-4E6B-B88E-500778E52779}" dt="2025-01-24T15:41:13.820" v="651"/>
          <ac:spMkLst>
            <pc:docMk/>
            <pc:sldMk cId="770741721" sldId="256"/>
            <ac:spMk id="334" creationId="{5500CB55-E471-4902-BE38-6ABD5B43AC3C}"/>
          </ac:spMkLst>
        </pc:spChg>
        <pc:spChg chg="mod">
          <ac:chgData name="PAOLA POLLEGIONI" userId="ec257920-8657-4840-aeed-f0975ea210b0" providerId="ADAL" clId="{72AF270E-B054-4E6B-B88E-500778E52779}" dt="2025-01-24T15:41:13.820" v="651"/>
          <ac:spMkLst>
            <pc:docMk/>
            <pc:sldMk cId="770741721" sldId="256"/>
            <ac:spMk id="335" creationId="{DA9664D0-6273-40C1-8C49-66CF2CE7C3BC}"/>
          </ac:spMkLst>
        </pc:spChg>
        <pc:spChg chg="mod">
          <ac:chgData name="PAOLA POLLEGIONI" userId="ec257920-8657-4840-aeed-f0975ea210b0" providerId="ADAL" clId="{72AF270E-B054-4E6B-B88E-500778E52779}" dt="2025-01-24T15:41:13.820" v="651"/>
          <ac:spMkLst>
            <pc:docMk/>
            <pc:sldMk cId="770741721" sldId="256"/>
            <ac:spMk id="336" creationId="{0BA492BE-37CF-4B1F-8948-952BE54826DB}"/>
          </ac:spMkLst>
        </pc:spChg>
        <pc:spChg chg="mod">
          <ac:chgData name="PAOLA POLLEGIONI" userId="ec257920-8657-4840-aeed-f0975ea210b0" providerId="ADAL" clId="{72AF270E-B054-4E6B-B88E-500778E52779}" dt="2025-01-24T15:41:13.820" v="651"/>
          <ac:spMkLst>
            <pc:docMk/>
            <pc:sldMk cId="770741721" sldId="256"/>
            <ac:spMk id="337" creationId="{B181AA08-D487-4D9F-A632-1067BD537137}"/>
          </ac:spMkLst>
        </pc:spChg>
        <pc:spChg chg="mod">
          <ac:chgData name="PAOLA POLLEGIONI" userId="ec257920-8657-4840-aeed-f0975ea210b0" providerId="ADAL" clId="{72AF270E-B054-4E6B-B88E-500778E52779}" dt="2025-01-24T15:41:13.820" v="651"/>
          <ac:spMkLst>
            <pc:docMk/>
            <pc:sldMk cId="770741721" sldId="256"/>
            <ac:spMk id="338" creationId="{07DD676F-C6CB-45D7-B079-6D3D92531A4A}"/>
          </ac:spMkLst>
        </pc:spChg>
        <pc:spChg chg="mod">
          <ac:chgData name="PAOLA POLLEGIONI" userId="ec257920-8657-4840-aeed-f0975ea210b0" providerId="ADAL" clId="{72AF270E-B054-4E6B-B88E-500778E52779}" dt="2025-01-24T15:41:13.820" v="651"/>
          <ac:spMkLst>
            <pc:docMk/>
            <pc:sldMk cId="770741721" sldId="256"/>
            <ac:spMk id="339" creationId="{3CD88FD1-0C5C-4A07-B6B3-AC442F6E29C2}"/>
          </ac:spMkLst>
        </pc:spChg>
        <pc:spChg chg="mod">
          <ac:chgData name="PAOLA POLLEGIONI" userId="ec257920-8657-4840-aeed-f0975ea210b0" providerId="ADAL" clId="{72AF270E-B054-4E6B-B88E-500778E52779}" dt="2025-01-24T15:41:13.820" v="651"/>
          <ac:spMkLst>
            <pc:docMk/>
            <pc:sldMk cId="770741721" sldId="256"/>
            <ac:spMk id="340" creationId="{F5F0545A-2A55-48C4-A8D0-9686077E33E1}"/>
          </ac:spMkLst>
        </pc:spChg>
        <pc:spChg chg="mod">
          <ac:chgData name="PAOLA POLLEGIONI" userId="ec257920-8657-4840-aeed-f0975ea210b0" providerId="ADAL" clId="{72AF270E-B054-4E6B-B88E-500778E52779}" dt="2025-01-24T15:41:13.820" v="651"/>
          <ac:spMkLst>
            <pc:docMk/>
            <pc:sldMk cId="770741721" sldId="256"/>
            <ac:spMk id="341" creationId="{0CE6775C-0311-4877-B796-17455EAD0375}"/>
          </ac:spMkLst>
        </pc:spChg>
        <pc:spChg chg="mod">
          <ac:chgData name="PAOLA POLLEGIONI" userId="ec257920-8657-4840-aeed-f0975ea210b0" providerId="ADAL" clId="{72AF270E-B054-4E6B-B88E-500778E52779}" dt="2025-01-24T15:41:13.820" v="651"/>
          <ac:spMkLst>
            <pc:docMk/>
            <pc:sldMk cId="770741721" sldId="256"/>
            <ac:spMk id="342" creationId="{D83B3128-DE01-4583-BD80-1B766A4593F8}"/>
          </ac:spMkLst>
        </pc:spChg>
        <pc:spChg chg="mod">
          <ac:chgData name="PAOLA POLLEGIONI" userId="ec257920-8657-4840-aeed-f0975ea210b0" providerId="ADAL" clId="{72AF270E-B054-4E6B-B88E-500778E52779}" dt="2025-01-24T15:41:13.820" v="651"/>
          <ac:spMkLst>
            <pc:docMk/>
            <pc:sldMk cId="770741721" sldId="256"/>
            <ac:spMk id="343" creationId="{8F046410-6B5B-4C36-BEC2-24C7F5B3CA1D}"/>
          </ac:spMkLst>
        </pc:spChg>
        <pc:spChg chg="mod">
          <ac:chgData name="PAOLA POLLEGIONI" userId="ec257920-8657-4840-aeed-f0975ea210b0" providerId="ADAL" clId="{72AF270E-B054-4E6B-B88E-500778E52779}" dt="2025-01-24T15:41:13.820" v="651"/>
          <ac:spMkLst>
            <pc:docMk/>
            <pc:sldMk cId="770741721" sldId="256"/>
            <ac:spMk id="344" creationId="{698F6230-0206-4651-9144-3295598EB63F}"/>
          </ac:spMkLst>
        </pc:spChg>
        <pc:spChg chg="mod">
          <ac:chgData name="PAOLA POLLEGIONI" userId="ec257920-8657-4840-aeed-f0975ea210b0" providerId="ADAL" clId="{72AF270E-B054-4E6B-B88E-500778E52779}" dt="2025-01-24T15:41:13.820" v="651"/>
          <ac:spMkLst>
            <pc:docMk/>
            <pc:sldMk cId="770741721" sldId="256"/>
            <ac:spMk id="345" creationId="{BBB280BA-9320-430E-8C8D-53376A0BAEAE}"/>
          </ac:spMkLst>
        </pc:spChg>
        <pc:spChg chg="mod">
          <ac:chgData name="PAOLA POLLEGIONI" userId="ec257920-8657-4840-aeed-f0975ea210b0" providerId="ADAL" clId="{72AF270E-B054-4E6B-B88E-500778E52779}" dt="2025-01-24T15:41:13.820" v="651"/>
          <ac:spMkLst>
            <pc:docMk/>
            <pc:sldMk cId="770741721" sldId="256"/>
            <ac:spMk id="346" creationId="{6B2DA352-53D8-450C-BCA0-1461F2E0238B}"/>
          </ac:spMkLst>
        </pc:spChg>
        <pc:spChg chg="mod">
          <ac:chgData name="PAOLA POLLEGIONI" userId="ec257920-8657-4840-aeed-f0975ea210b0" providerId="ADAL" clId="{72AF270E-B054-4E6B-B88E-500778E52779}" dt="2025-01-24T15:41:13.820" v="651"/>
          <ac:spMkLst>
            <pc:docMk/>
            <pc:sldMk cId="770741721" sldId="256"/>
            <ac:spMk id="347" creationId="{FFBEA331-0D83-4D26-802C-34979F86E96D}"/>
          </ac:spMkLst>
        </pc:spChg>
        <pc:spChg chg="mod">
          <ac:chgData name="PAOLA POLLEGIONI" userId="ec257920-8657-4840-aeed-f0975ea210b0" providerId="ADAL" clId="{72AF270E-B054-4E6B-B88E-500778E52779}" dt="2025-01-24T15:41:13.820" v="651"/>
          <ac:spMkLst>
            <pc:docMk/>
            <pc:sldMk cId="770741721" sldId="256"/>
            <ac:spMk id="348" creationId="{D8BBAB75-85E9-4A44-A50E-9C61E19FB379}"/>
          </ac:spMkLst>
        </pc:spChg>
        <pc:spChg chg="mod">
          <ac:chgData name="PAOLA POLLEGIONI" userId="ec257920-8657-4840-aeed-f0975ea210b0" providerId="ADAL" clId="{72AF270E-B054-4E6B-B88E-500778E52779}" dt="2025-01-24T15:41:13.820" v="651"/>
          <ac:spMkLst>
            <pc:docMk/>
            <pc:sldMk cId="770741721" sldId="256"/>
            <ac:spMk id="349" creationId="{BDA51478-2664-4D52-8293-D9CD31D96AF4}"/>
          </ac:spMkLst>
        </pc:spChg>
        <pc:spChg chg="mod">
          <ac:chgData name="PAOLA POLLEGIONI" userId="ec257920-8657-4840-aeed-f0975ea210b0" providerId="ADAL" clId="{72AF270E-B054-4E6B-B88E-500778E52779}" dt="2025-01-24T15:41:13.820" v="651"/>
          <ac:spMkLst>
            <pc:docMk/>
            <pc:sldMk cId="770741721" sldId="256"/>
            <ac:spMk id="350" creationId="{D503C878-718A-48C3-A031-75111DA6758E}"/>
          </ac:spMkLst>
        </pc:spChg>
        <pc:spChg chg="mod">
          <ac:chgData name="PAOLA POLLEGIONI" userId="ec257920-8657-4840-aeed-f0975ea210b0" providerId="ADAL" clId="{72AF270E-B054-4E6B-B88E-500778E52779}" dt="2025-01-24T15:41:13.820" v="651"/>
          <ac:spMkLst>
            <pc:docMk/>
            <pc:sldMk cId="770741721" sldId="256"/>
            <ac:spMk id="351" creationId="{4D447B41-FBF8-43EE-900A-93A2239C84ED}"/>
          </ac:spMkLst>
        </pc:spChg>
        <pc:spChg chg="mod">
          <ac:chgData name="PAOLA POLLEGIONI" userId="ec257920-8657-4840-aeed-f0975ea210b0" providerId="ADAL" clId="{72AF270E-B054-4E6B-B88E-500778E52779}" dt="2025-01-24T15:41:13.820" v="651"/>
          <ac:spMkLst>
            <pc:docMk/>
            <pc:sldMk cId="770741721" sldId="256"/>
            <ac:spMk id="352" creationId="{560F7203-C358-4760-8B54-A83CB647FAAA}"/>
          </ac:spMkLst>
        </pc:spChg>
        <pc:spChg chg="mod">
          <ac:chgData name="PAOLA POLLEGIONI" userId="ec257920-8657-4840-aeed-f0975ea210b0" providerId="ADAL" clId="{72AF270E-B054-4E6B-B88E-500778E52779}" dt="2025-01-24T15:41:13.820" v="651"/>
          <ac:spMkLst>
            <pc:docMk/>
            <pc:sldMk cId="770741721" sldId="256"/>
            <ac:spMk id="353" creationId="{89009A84-D885-4191-9E91-92D336BF59D2}"/>
          </ac:spMkLst>
        </pc:spChg>
        <pc:spChg chg="mod">
          <ac:chgData name="PAOLA POLLEGIONI" userId="ec257920-8657-4840-aeed-f0975ea210b0" providerId="ADAL" clId="{72AF270E-B054-4E6B-B88E-500778E52779}" dt="2025-01-24T15:41:13.820" v="651"/>
          <ac:spMkLst>
            <pc:docMk/>
            <pc:sldMk cId="770741721" sldId="256"/>
            <ac:spMk id="354" creationId="{33C0586B-272A-42D7-9937-2EA5B2478917}"/>
          </ac:spMkLst>
        </pc:spChg>
        <pc:spChg chg="mod">
          <ac:chgData name="PAOLA POLLEGIONI" userId="ec257920-8657-4840-aeed-f0975ea210b0" providerId="ADAL" clId="{72AF270E-B054-4E6B-B88E-500778E52779}" dt="2025-01-24T15:41:13.820" v="651"/>
          <ac:spMkLst>
            <pc:docMk/>
            <pc:sldMk cId="770741721" sldId="256"/>
            <ac:spMk id="355" creationId="{ED97D18D-805E-407D-8226-6578A1FD8BD8}"/>
          </ac:spMkLst>
        </pc:spChg>
        <pc:spChg chg="mod">
          <ac:chgData name="PAOLA POLLEGIONI" userId="ec257920-8657-4840-aeed-f0975ea210b0" providerId="ADAL" clId="{72AF270E-B054-4E6B-B88E-500778E52779}" dt="2025-01-24T15:41:13.820" v="651"/>
          <ac:spMkLst>
            <pc:docMk/>
            <pc:sldMk cId="770741721" sldId="256"/>
            <ac:spMk id="356" creationId="{3722A9B3-52DC-4992-9FEF-6818E3ADA467}"/>
          </ac:spMkLst>
        </pc:spChg>
        <pc:spChg chg="mod">
          <ac:chgData name="PAOLA POLLEGIONI" userId="ec257920-8657-4840-aeed-f0975ea210b0" providerId="ADAL" clId="{72AF270E-B054-4E6B-B88E-500778E52779}" dt="2025-01-24T15:41:13.820" v="651"/>
          <ac:spMkLst>
            <pc:docMk/>
            <pc:sldMk cId="770741721" sldId="256"/>
            <ac:spMk id="357" creationId="{FF23B62E-B19F-4D02-A68A-1B878DFF0834}"/>
          </ac:spMkLst>
        </pc:spChg>
        <pc:spChg chg="mod">
          <ac:chgData name="PAOLA POLLEGIONI" userId="ec257920-8657-4840-aeed-f0975ea210b0" providerId="ADAL" clId="{72AF270E-B054-4E6B-B88E-500778E52779}" dt="2025-01-24T15:41:13.820" v="651"/>
          <ac:spMkLst>
            <pc:docMk/>
            <pc:sldMk cId="770741721" sldId="256"/>
            <ac:spMk id="358" creationId="{F4DFF75F-6D58-4D46-822C-6F8E8D0AA460}"/>
          </ac:spMkLst>
        </pc:spChg>
        <pc:spChg chg="mod">
          <ac:chgData name="PAOLA POLLEGIONI" userId="ec257920-8657-4840-aeed-f0975ea210b0" providerId="ADAL" clId="{72AF270E-B054-4E6B-B88E-500778E52779}" dt="2025-01-24T15:41:13.820" v="651"/>
          <ac:spMkLst>
            <pc:docMk/>
            <pc:sldMk cId="770741721" sldId="256"/>
            <ac:spMk id="359" creationId="{5175A217-C020-4FA8-8FD1-2397DA492D1F}"/>
          </ac:spMkLst>
        </pc:spChg>
        <pc:spChg chg="mod">
          <ac:chgData name="PAOLA POLLEGIONI" userId="ec257920-8657-4840-aeed-f0975ea210b0" providerId="ADAL" clId="{72AF270E-B054-4E6B-B88E-500778E52779}" dt="2025-01-24T15:41:13.820" v="651"/>
          <ac:spMkLst>
            <pc:docMk/>
            <pc:sldMk cId="770741721" sldId="256"/>
            <ac:spMk id="360" creationId="{D6D4EF1B-B723-4B25-B3A9-9D8BD5089121}"/>
          </ac:spMkLst>
        </pc:spChg>
        <pc:spChg chg="mod">
          <ac:chgData name="PAOLA POLLEGIONI" userId="ec257920-8657-4840-aeed-f0975ea210b0" providerId="ADAL" clId="{72AF270E-B054-4E6B-B88E-500778E52779}" dt="2025-01-24T15:41:13.820" v="651"/>
          <ac:spMkLst>
            <pc:docMk/>
            <pc:sldMk cId="770741721" sldId="256"/>
            <ac:spMk id="361" creationId="{2B1CC5D7-7980-4BCA-9400-4A72DE209BDB}"/>
          </ac:spMkLst>
        </pc:spChg>
        <pc:spChg chg="mod">
          <ac:chgData name="PAOLA POLLEGIONI" userId="ec257920-8657-4840-aeed-f0975ea210b0" providerId="ADAL" clId="{72AF270E-B054-4E6B-B88E-500778E52779}" dt="2025-01-24T15:41:13.820" v="651"/>
          <ac:spMkLst>
            <pc:docMk/>
            <pc:sldMk cId="770741721" sldId="256"/>
            <ac:spMk id="362" creationId="{5D6D1E18-E2CD-42F0-BC3D-B1E42FB89DCB}"/>
          </ac:spMkLst>
        </pc:spChg>
        <pc:spChg chg="mod">
          <ac:chgData name="PAOLA POLLEGIONI" userId="ec257920-8657-4840-aeed-f0975ea210b0" providerId="ADAL" clId="{72AF270E-B054-4E6B-B88E-500778E52779}" dt="2025-01-24T15:41:13.820" v="651"/>
          <ac:spMkLst>
            <pc:docMk/>
            <pc:sldMk cId="770741721" sldId="256"/>
            <ac:spMk id="363" creationId="{E8EBE449-9068-44DB-A120-12E14C940652}"/>
          </ac:spMkLst>
        </pc:spChg>
        <pc:spChg chg="mod">
          <ac:chgData name="PAOLA POLLEGIONI" userId="ec257920-8657-4840-aeed-f0975ea210b0" providerId="ADAL" clId="{72AF270E-B054-4E6B-B88E-500778E52779}" dt="2025-01-24T15:41:13.820" v="651"/>
          <ac:spMkLst>
            <pc:docMk/>
            <pc:sldMk cId="770741721" sldId="256"/>
            <ac:spMk id="364" creationId="{B6F70B9A-3BC9-437E-8354-7E2559F28233}"/>
          </ac:spMkLst>
        </pc:spChg>
        <pc:spChg chg="mod">
          <ac:chgData name="PAOLA POLLEGIONI" userId="ec257920-8657-4840-aeed-f0975ea210b0" providerId="ADAL" clId="{72AF270E-B054-4E6B-B88E-500778E52779}" dt="2025-01-24T15:41:13.820" v="651"/>
          <ac:spMkLst>
            <pc:docMk/>
            <pc:sldMk cId="770741721" sldId="256"/>
            <ac:spMk id="365" creationId="{66CF2647-48D4-4E8B-9D9A-3DB2FFD986ED}"/>
          </ac:spMkLst>
        </pc:spChg>
        <pc:spChg chg="mod">
          <ac:chgData name="PAOLA POLLEGIONI" userId="ec257920-8657-4840-aeed-f0975ea210b0" providerId="ADAL" clId="{72AF270E-B054-4E6B-B88E-500778E52779}" dt="2025-01-24T15:41:13.820" v="651"/>
          <ac:spMkLst>
            <pc:docMk/>
            <pc:sldMk cId="770741721" sldId="256"/>
            <ac:spMk id="366" creationId="{6F6633C5-532D-4535-B12A-CA8B23BD2C31}"/>
          </ac:spMkLst>
        </pc:spChg>
        <pc:spChg chg="mod">
          <ac:chgData name="PAOLA POLLEGIONI" userId="ec257920-8657-4840-aeed-f0975ea210b0" providerId="ADAL" clId="{72AF270E-B054-4E6B-B88E-500778E52779}" dt="2025-01-24T15:41:13.820" v="651"/>
          <ac:spMkLst>
            <pc:docMk/>
            <pc:sldMk cId="770741721" sldId="256"/>
            <ac:spMk id="367" creationId="{A2AA9D78-D8A6-4562-800F-290D44527AEB}"/>
          </ac:spMkLst>
        </pc:spChg>
        <pc:spChg chg="mod">
          <ac:chgData name="PAOLA POLLEGIONI" userId="ec257920-8657-4840-aeed-f0975ea210b0" providerId="ADAL" clId="{72AF270E-B054-4E6B-B88E-500778E52779}" dt="2025-01-24T15:41:13.820" v="651"/>
          <ac:spMkLst>
            <pc:docMk/>
            <pc:sldMk cId="770741721" sldId="256"/>
            <ac:spMk id="368" creationId="{1118554F-D48D-413C-BC12-316A70D3F168}"/>
          </ac:spMkLst>
        </pc:spChg>
        <pc:spChg chg="mod">
          <ac:chgData name="PAOLA POLLEGIONI" userId="ec257920-8657-4840-aeed-f0975ea210b0" providerId="ADAL" clId="{72AF270E-B054-4E6B-B88E-500778E52779}" dt="2025-01-24T15:41:13.820" v="651"/>
          <ac:spMkLst>
            <pc:docMk/>
            <pc:sldMk cId="770741721" sldId="256"/>
            <ac:spMk id="369" creationId="{20FFE334-6E0E-4ABD-B68A-B21EA60DB80F}"/>
          </ac:spMkLst>
        </pc:spChg>
        <pc:spChg chg="mod">
          <ac:chgData name="PAOLA POLLEGIONI" userId="ec257920-8657-4840-aeed-f0975ea210b0" providerId="ADAL" clId="{72AF270E-B054-4E6B-B88E-500778E52779}" dt="2025-01-24T15:41:13.820" v="651"/>
          <ac:spMkLst>
            <pc:docMk/>
            <pc:sldMk cId="770741721" sldId="256"/>
            <ac:spMk id="370" creationId="{CB8EFA91-806D-4693-B496-55D1375CABB8}"/>
          </ac:spMkLst>
        </pc:spChg>
        <pc:spChg chg="mod">
          <ac:chgData name="PAOLA POLLEGIONI" userId="ec257920-8657-4840-aeed-f0975ea210b0" providerId="ADAL" clId="{72AF270E-B054-4E6B-B88E-500778E52779}" dt="2025-01-24T15:41:13.820" v="651"/>
          <ac:spMkLst>
            <pc:docMk/>
            <pc:sldMk cId="770741721" sldId="256"/>
            <ac:spMk id="371" creationId="{3C4C8D45-E41B-4A46-9E45-6D9FFCFD6482}"/>
          </ac:spMkLst>
        </pc:spChg>
        <pc:spChg chg="mod">
          <ac:chgData name="PAOLA POLLEGIONI" userId="ec257920-8657-4840-aeed-f0975ea210b0" providerId="ADAL" clId="{72AF270E-B054-4E6B-B88E-500778E52779}" dt="2025-01-24T15:41:13.820" v="651"/>
          <ac:spMkLst>
            <pc:docMk/>
            <pc:sldMk cId="770741721" sldId="256"/>
            <ac:spMk id="372" creationId="{81D4702C-FA63-4D7C-9F5D-0CB0002F8E54}"/>
          </ac:spMkLst>
        </pc:spChg>
        <pc:spChg chg="mod">
          <ac:chgData name="PAOLA POLLEGIONI" userId="ec257920-8657-4840-aeed-f0975ea210b0" providerId="ADAL" clId="{72AF270E-B054-4E6B-B88E-500778E52779}" dt="2025-01-24T15:41:13.820" v="651"/>
          <ac:spMkLst>
            <pc:docMk/>
            <pc:sldMk cId="770741721" sldId="256"/>
            <ac:spMk id="373" creationId="{C19F460F-27CB-4884-BD0F-951E51186E00}"/>
          </ac:spMkLst>
        </pc:spChg>
        <pc:spChg chg="mod">
          <ac:chgData name="PAOLA POLLEGIONI" userId="ec257920-8657-4840-aeed-f0975ea210b0" providerId="ADAL" clId="{72AF270E-B054-4E6B-B88E-500778E52779}" dt="2025-01-24T15:41:13.820" v="651"/>
          <ac:spMkLst>
            <pc:docMk/>
            <pc:sldMk cId="770741721" sldId="256"/>
            <ac:spMk id="374" creationId="{A6E170C1-106B-4D20-944B-40E542703E00}"/>
          </ac:spMkLst>
        </pc:spChg>
        <pc:spChg chg="mod">
          <ac:chgData name="PAOLA POLLEGIONI" userId="ec257920-8657-4840-aeed-f0975ea210b0" providerId="ADAL" clId="{72AF270E-B054-4E6B-B88E-500778E52779}" dt="2025-01-24T15:41:13.820" v="651"/>
          <ac:spMkLst>
            <pc:docMk/>
            <pc:sldMk cId="770741721" sldId="256"/>
            <ac:spMk id="375" creationId="{A976B2DC-63C0-448F-BF5E-A7C1F8E4F841}"/>
          </ac:spMkLst>
        </pc:spChg>
        <pc:spChg chg="mod">
          <ac:chgData name="PAOLA POLLEGIONI" userId="ec257920-8657-4840-aeed-f0975ea210b0" providerId="ADAL" clId="{72AF270E-B054-4E6B-B88E-500778E52779}" dt="2025-01-24T15:41:13.820" v="651"/>
          <ac:spMkLst>
            <pc:docMk/>
            <pc:sldMk cId="770741721" sldId="256"/>
            <ac:spMk id="376" creationId="{9159780B-07D6-4C0C-B8D5-D0E6996890DB}"/>
          </ac:spMkLst>
        </pc:spChg>
        <pc:spChg chg="mod">
          <ac:chgData name="PAOLA POLLEGIONI" userId="ec257920-8657-4840-aeed-f0975ea210b0" providerId="ADAL" clId="{72AF270E-B054-4E6B-B88E-500778E52779}" dt="2025-01-24T15:41:13.820" v="651"/>
          <ac:spMkLst>
            <pc:docMk/>
            <pc:sldMk cId="770741721" sldId="256"/>
            <ac:spMk id="377" creationId="{E98FB63F-9216-4007-A08A-ACF3D91EB55E}"/>
          </ac:spMkLst>
        </pc:spChg>
        <pc:spChg chg="mod">
          <ac:chgData name="PAOLA POLLEGIONI" userId="ec257920-8657-4840-aeed-f0975ea210b0" providerId="ADAL" clId="{72AF270E-B054-4E6B-B88E-500778E52779}" dt="2025-01-24T15:41:13.820" v="651"/>
          <ac:spMkLst>
            <pc:docMk/>
            <pc:sldMk cId="770741721" sldId="256"/>
            <ac:spMk id="378" creationId="{53DD2D2A-DFB3-4804-B4AF-C2DAEE2B5A80}"/>
          </ac:spMkLst>
        </pc:spChg>
        <pc:spChg chg="mod">
          <ac:chgData name="PAOLA POLLEGIONI" userId="ec257920-8657-4840-aeed-f0975ea210b0" providerId="ADAL" clId="{72AF270E-B054-4E6B-B88E-500778E52779}" dt="2025-01-24T15:41:13.820" v="651"/>
          <ac:spMkLst>
            <pc:docMk/>
            <pc:sldMk cId="770741721" sldId="256"/>
            <ac:spMk id="379" creationId="{77F1F95C-A3C7-4CDB-9392-9CD8CF04F313}"/>
          </ac:spMkLst>
        </pc:spChg>
        <pc:spChg chg="mod">
          <ac:chgData name="PAOLA POLLEGIONI" userId="ec257920-8657-4840-aeed-f0975ea210b0" providerId="ADAL" clId="{72AF270E-B054-4E6B-B88E-500778E52779}" dt="2025-01-24T15:41:13.820" v="651"/>
          <ac:spMkLst>
            <pc:docMk/>
            <pc:sldMk cId="770741721" sldId="256"/>
            <ac:spMk id="380" creationId="{11F20959-FFC7-4047-91BE-163FF2A40725}"/>
          </ac:spMkLst>
        </pc:spChg>
        <pc:spChg chg="mod">
          <ac:chgData name="PAOLA POLLEGIONI" userId="ec257920-8657-4840-aeed-f0975ea210b0" providerId="ADAL" clId="{72AF270E-B054-4E6B-B88E-500778E52779}" dt="2025-01-24T15:41:13.820" v="651"/>
          <ac:spMkLst>
            <pc:docMk/>
            <pc:sldMk cId="770741721" sldId="256"/>
            <ac:spMk id="381" creationId="{B3EE0447-FB99-4084-9DC2-9E8212E83F63}"/>
          </ac:spMkLst>
        </pc:spChg>
        <pc:spChg chg="mod">
          <ac:chgData name="PAOLA POLLEGIONI" userId="ec257920-8657-4840-aeed-f0975ea210b0" providerId="ADAL" clId="{72AF270E-B054-4E6B-B88E-500778E52779}" dt="2025-01-24T15:41:13.820" v="651"/>
          <ac:spMkLst>
            <pc:docMk/>
            <pc:sldMk cId="770741721" sldId="256"/>
            <ac:spMk id="382" creationId="{95E5046C-1337-4F0E-AE7A-29732625F3CB}"/>
          </ac:spMkLst>
        </pc:spChg>
        <pc:spChg chg="mod">
          <ac:chgData name="PAOLA POLLEGIONI" userId="ec257920-8657-4840-aeed-f0975ea210b0" providerId="ADAL" clId="{72AF270E-B054-4E6B-B88E-500778E52779}" dt="2025-01-24T15:41:13.820" v="651"/>
          <ac:spMkLst>
            <pc:docMk/>
            <pc:sldMk cId="770741721" sldId="256"/>
            <ac:spMk id="383" creationId="{C312ABF7-D453-4325-AF73-643834C80648}"/>
          </ac:spMkLst>
        </pc:spChg>
        <pc:spChg chg="mod">
          <ac:chgData name="PAOLA POLLEGIONI" userId="ec257920-8657-4840-aeed-f0975ea210b0" providerId="ADAL" clId="{72AF270E-B054-4E6B-B88E-500778E52779}" dt="2025-01-24T15:41:13.820" v="651"/>
          <ac:spMkLst>
            <pc:docMk/>
            <pc:sldMk cId="770741721" sldId="256"/>
            <ac:spMk id="384" creationId="{DEC03573-415F-4A17-A436-AB542317E3D5}"/>
          </ac:spMkLst>
        </pc:spChg>
        <pc:spChg chg="mod">
          <ac:chgData name="PAOLA POLLEGIONI" userId="ec257920-8657-4840-aeed-f0975ea210b0" providerId="ADAL" clId="{72AF270E-B054-4E6B-B88E-500778E52779}" dt="2025-01-24T15:41:13.820" v="651"/>
          <ac:spMkLst>
            <pc:docMk/>
            <pc:sldMk cId="770741721" sldId="256"/>
            <ac:spMk id="385" creationId="{A0E49066-539C-4FDA-9CCE-971930B88D3D}"/>
          </ac:spMkLst>
        </pc:spChg>
        <pc:spChg chg="mod">
          <ac:chgData name="PAOLA POLLEGIONI" userId="ec257920-8657-4840-aeed-f0975ea210b0" providerId="ADAL" clId="{72AF270E-B054-4E6B-B88E-500778E52779}" dt="2025-01-24T15:41:13.820" v="651"/>
          <ac:spMkLst>
            <pc:docMk/>
            <pc:sldMk cId="770741721" sldId="256"/>
            <ac:spMk id="386" creationId="{CE95E48C-DFD3-40C7-AD5C-6C9E1A549B0D}"/>
          </ac:spMkLst>
        </pc:spChg>
        <pc:spChg chg="mod">
          <ac:chgData name="PAOLA POLLEGIONI" userId="ec257920-8657-4840-aeed-f0975ea210b0" providerId="ADAL" clId="{72AF270E-B054-4E6B-B88E-500778E52779}" dt="2025-01-24T15:41:13.820" v="651"/>
          <ac:spMkLst>
            <pc:docMk/>
            <pc:sldMk cId="770741721" sldId="256"/>
            <ac:spMk id="387" creationId="{A96CD36E-0E91-4D03-8E36-37252AF92C9C}"/>
          </ac:spMkLst>
        </pc:spChg>
        <pc:spChg chg="mod">
          <ac:chgData name="PAOLA POLLEGIONI" userId="ec257920-8657-4840-aeed-f0975ea210b0" providerId="ADAL" clId="{72AF270E-B054-4E6B-B88E-500778E52779}" dt="2025-01-24T15:41:13.820" v="651"/>
          <ac:spMkLst>
            <pc:docMk/>
            <pc:sldMk cId="770741721" sldId="256"/>
            <ac:spMk id="388" creationId="{8EF07668-5E17-4248-ADB7-B92627C15F27}"/>
          </ac:spMkLst>
        </pc:spChg>
        <pc:spChg chg="mod">
          <ac:chgData name="PAOLA POLLEGIONI" userId="ec257920-8657-4840-aeed-f0975ea210b0" providerId="ADAL" clId="{72AF270E-B054-4E6B-B88E-500778E52779}" dt="2025-01-24T15:41:13.820" v="651"/>
          <ac:spMkLst>
            <pc:docMk/>
            <pc:sldMk cId="770741721" sldId="256"/>
            <ac:spMk id="389" creationId="{03F4F25A-3E01-4FB8-81F2-267C5CAB63AB}"/>
          </ac:spMkLst>
        </pc:spChg>
        <pc:spChg chg="mod">
          <ac:chgData name="PAOLA POLLEGIONI" userId="ec257920-8657-4840-aeed-f0975ea210b0" providerId="ADAL" clId="{72AF270E-B054-4E6B-B88E-500778E52779}" dt="2025-01-24T15:41:13.820" v="651"/>
          <ac:spMkLst>
            <pc:docMk/>
            <pc:sldMk cId="770741721" sldId="256"/>
            <ac:spMk id="390" creationId="{27D4BDA4-230D-4F5A-9FD8-B44E6D9A7736}"/>
          </ac:spMkLst>
        </pc:spChg>
        <pc:spChg chg="mod">
          <ac:chgData name="PAOLA POLLEGIONI" userId="ec257920-8657-4840-aeed-f0975ea210b0" providerId="ADAL" clId="{72AF270E-B054-4E6B-B88E-500778E52779}" dt="2025-01-24T15:41:13.820" v="651"/>
          <ac:spMkLst>
            <pc:docMk/>
            <pc:sldMk cId="770741721" sldId="256"/>
            <ac:spMk id="391" creationId="{83720BBA-B2E6-46F0-89B9-516646D70854}"/>
          </ac:spMkLst>
        </pc:spChg>
        <pc:spChg chg="mod">
          <ac:chgData name="PAOLA POLLEGIONI" userId="ec257920-8657-4840-aeed-f0975ea210b0" providerId="ADAL" clId="{72AF270E-B054-4E6B-B88E-500778E52779}" dt="2025-01-24T15:41:13.820" v="651"/>
          <ac:spMkLst>
            <pc:docMk/>
            <pc:sldMk cId="770741721" sldId="256"/>
            <ac:spMk id="392" creationId="{94F027C0-977B-46CF-A1DD-5BC4B7ABD708}"/>
          </ac:spMkLst>
        </pc:spChg>
        <pc:spChg chg="mod">
          <ac:chgData name="PAOLA POLLEGIONI" userId="ec257920-8657-4840-aeed-f0975ea210b0" providerId="ADAL" clId="{72AF270E-B054-4E6B-B88E-500778E52779}" dt="2025-01-24T15:41:13.820" v="651"/>
          <ac:spMkLst>
            <pc:docMk/>
            <pc:sldMk cId="770741721" sldId="256"/>
            <ac:spMk id="393" creationId="{3961C2B5-C0DD-4BC7-ABD9-CA0627B5507C}"/>
          </ac:spMkLst>
        </pc:spChg>
        <pc:spChg chg="mod">
          <ac:chgData name="PAOLA POLLEGIONI" userId="ec257920-8657-4840-aeed-f0975ea210b0" providerId="ADAL" clId="{72AF270E-B054-4E6B-B88E-500778E52779}" dt="2025-01-24T15:41:13.820" v="651"/>
          <ac:spMkLst>
            <pc:docMk/>
            <pc:sldMk cId="770741721" sldId="256"/>
            <ac:spMk id="394" creationId="{2686D3D0-E8D4-4904-B9D1-F84266F05417}"/>
          </ac:spMkLst>
        </pc:spChg>
        <pc:spChg chg="mod">
          <ac:chgData name="PAOLA POLLEGIONI" userId="ec257920-8657-4840-aeed-f0975ea210b0" providerId="ADAL" clId="{72AF270E-B054-4E6B-B88E-500778E52779}" dt="2025-01-24T15:41:13.820" v="651"/>
          <ac:spMkLst>
            <pc:docMk/>
            <pc:sldMk cId="770741721" sldId="256"/>
            <ac:spMk id="395" creationId="{5791A11F-1983-41CE-A253-33BC97B75E9D}"/>
          </ac:spMkLst>
        </pc:spChg>
        <pc:spChg chg="mod">
          <ac:chgData name="PAOLA POLLEGIONI" userId="ec257920-8657-4840-aeed-f0975ea210b0" providerId="ADAL" clId="{72AF270E-B054-4E6B-B88E-500778E52779}" dt="2025-01-24T15:41:13.820" v="651"/>
          <ac:spMkLst>
            <pc:docMk/>
            <pc:sldMk cId="770741721" sldId="256"/>
            <ac:spMk id="396" creationId="{9CDD8A92-C12F-49A5-9EE8-FCA310D68FF4}"/>
          </ac:spMkLst>
        </pc:spChg>
        <pc:spChg chg="mod">
          <ac:chgData name="PAOLA POLLEGIONI" userId="ec257920-8657-4840-aeed-f0975ea210b0" providerId="ADAL" clId="{72AF270E-B054-4E6B-B88E-500778E52779}" dt="2025-01-24T15:41:13.820" v="651"/>
          <ac:spMkLst>
            <pc:docMk/>
            <pc:sldMk cId="770741721" sldId="256"/>
            <ac:spMk id="397" creationId="{5B058AF0-2280-46BE-A42B-CD8876C02CF5}"/>
          </ac:spMkLst>
        </pc:spChg>
        <pc:spChg chg="mod">
          <ac:chgData name="PAOLA POLLEGIONI" userId="ec257920-8657-4840-aeed-f0975ea210b0" providerId="ADAL" clId="{72AF270E-B054-4E6B-B88E-500778E52779}" dt="2025-01-24T15:41:13.820" v="651"/>
          <ac:spMkLst>
            <pc:docMk/>
            <pc:sldMk cId="770741721" sldId="256"/>
            <ac:spMk id="398" creationId="{6F68B2D4-9BAA-4E87-9307-816BDB88819B}"/>
          </ac:spMkLst>
        </pc:spChg>
        <pc:spChg chg="mod">
          <ac:chgData name="PAOLA POLLEGIONI" userId="ec257920-8657-4840-aeed-f0975ea210b0" providerId="ADAL" clId="{72AF270E-B054-4E6B-B88E-500778E52779}" dt="2025-01-24T15:41:13.820" v="651"/>
          <ac:spMkLst>
            <pc:docMk/>
            <pc:sldMk cId="770741721" sldId="256"/>
            <ac:spMk id="399" creationId="{D45F0A1F-7AD6-41BE-BECA-F838F1728F2C}"/>
          </ac:spMkLst>
        </pc:spChg>
        <pc:spChg chg="mod">
          <ac:chgData name="PAOLA POLLEGIONI" userId="ec257920-8657-4840-aeed-f0975ea210b0" providerId="ADAL" clId="{72AF270E-B054-4E6B-B88E-500778E52779}" dt="2025-01-24T15:41:13.820" v="651"/>
          <ac:spMkLst>
            <pc:docMk/>
            <pc:sldMk cId="770741721" sldId="256"/>
            <ac:spMk id="400" creationId="{46D26C73-B824-4209-B41A-DC878A0E4A25}"/>
          </ac:spMkLst>
        </pc:spChg>
        <pc:spChg chg="mod">
          <ac:chgData name="PAOLA POLLEGIONI" userId="ec257920-8657-4840-aeed-f0975ea210b0" providerId="ADAL" clId="{72AF270E-B054-4E6B-B88E-500778E52779}" dt="2025-01-24T15:41:13.820" v="651"/>
          <ac:spMkLst>
            <pc:docMk/>
            <pc:sldMk cId="770741721" sldId="256"/>
            <ac:spMk id="401" creationId="{7DEB6416-B364-4BE5-A4EB-1D2BA3AD2F66}"/>
          </ac:spMkLst>
        </pc:spChg>
        <pc:spChg chg="mod">
          <ac:chgData name="PAOLA POLLEGIONI" userId="ec257920-8657-4840-aeed-f0975ea210b0" providerId="ADAL" clId="{72AF270E-B054-4E6B-B88E-500778E52779}" dt="2025-01-24T15:41:13.820" v="651"/>
          <ac:spMkLst>
            <pc:docMk/>
            <pc:sldMk cId="770741721" sldId="256"/>
            <ac:spMk id="402" creationId="{301EEDC8-C06D-489D-85D4-07B18BEF9348}"/>
          </ac:spMkLst>
        </pc:spChg>
        <pc:spChg chg="mod">
          <ac:chgData name="PAOLA POLLEGIONI" userId="ec257920-8657-4840-aeed-f0975ea210b0" providerId="ADAL" clId="{72AF270E-B054-4E6B-B88E-500778E52779}" dt="2025-01-24T15:41:13.820" v="651"/>
          <ac:spMkLst>
            <pc:docMk/>
            <pc:sldMk cId="770741721" sldId="256"/>
            <ac:spMk id="403" creationId="{0212C5DC-F7CA-4CBD-90B8-57A1A0238C8C}"/>
          </ac:spMkLst>
        </pc:spChg>
        <pc:spChg chg="mod">
          <ac:chgData name="PAOLA POLLEGIONI" userId="ec257920-8657-4840-aeed-f0975ea210b0" providerId="ADAL" clId="{72AF270E-B054-4E6B-B88E-500778E52779}" dt="2025-01-24T15:41:13.820" v="651"/>
          <ac:spMkLst>
            <pc:docMk/>
            <pc:sldMk cId="770741721" sldId="256"/>
            <ac:spMk id="404" creationId="{CFE11BC1-16B5-4347-994C-FA605FCD5D6B}"/>
          </ac:spMkLst>
        </pc:spChg>
        <pc:spChg chg="mod">
          <ac:chgData name="PAOLA POLLEGIONI" userId="ec257920-8657-4840-aeed-f0975ea210b0" providerId="ADAL" clId="{72AF270E-B054-4E6B-B88E-500778E52779}" dt="2025-01-24T15:41:13.820" v="651"/>
          <ac:spMkLst>
            <pc:docMk/>
            <pc:sldMk cId="770741721" sldId="256"/>
            <ac:spMk id="405" creationId="{E521F598-D3D4-4E76-B40E-17B5CCFEE898}"/>
          </ac:spMkLst>
        </pc:spChg>
        <pc:spChg chg="mod">
          <ac:chgData name="PAOLA POLLEGIONI" userId="ec257920-8657-4840-aeed-f0975ea210b0" providerId="ADAL" clId="{72AF270E-B054-4E6B-B88E-500778E52779}" dt="2025-01-24T15:41:13.820" v="651"/>
          <ac:spMkLst>
            <pc:docMk/>
            <pc:sldMk cId="770741721" sldId="256"/>
            <ac:spMk id="406" creationId="{EED2EF07-4227-4354-AD16-608B35CC211C}"/>
          </ac:spMkLst>
        </pc:spChg>
        <pc:spChg chg="mod">
          <ac:chgData name="PAOLA POLLEGIONI" userId="ec257920-8657-4840-aeed-f0975ea210b0" providerId="ADAL" clId="{72AF270E-B054-4E6B-B88E-500778E52779}" dt="2025-01-24T15:41:13.820" v="651"/>
          <ac:spMkLst>
            <pc:docMk/>
            <pc:sldMk cId="770741721" sldId="256"/>
            <ac:spMk id="407" creationId="{E719B997-4D2E-44C5-B3EC-2E9A711950EF}"/>
          </ac:spMkLst>
        </pc:spChg>
        <pc:spChg chg="mod">
          <ac:chgData name="PAOLA POLLEGIONI" userId="ec257920-8657-4840-aeed-f0975ea210b0" providerId="ADAL" clId="{72AF270E-B054-4E6B-B88E-500778E52779}" dt="2025-01-24T15:41:13.820" v="651"/>
          <ac:spMkLst>
            <pc:docMk/>
            <pc:sldMk cId="770741721" sldId="256"/>
            <ac:spMk id="408" creationId="{D66CE275-F111-462C-BB14-389904337051}"/>
          </ac:spMkLst>
        </pc:spChg>
        <pc:spChg chg="mod">
          <ac:chgData name="PAOLA POLLEGIONI" userId="ec257920-8657-4840-aeed-f0975ea210b0" providerId="ADAL" clId="{72AF270E-B054-4E6B-B88E-500778E52779}" dt="2025-01-24T15:41:13.820" v="651"/>
          <ac:spMkLst>
            <pc:docMk/>
            <pc:sldMk cId="770741721" sldId="256"/>
            <ac:spMk id="409" creationId="{B692B399-7EF3-435B-86FE-0CCC1FBB456B}"/>
          </ac:spMkLst>
        </pc:spChg>
        <pc:spChg chg="mod">
          <ac:chgData name="PAOLA POLLEGIONI" userId="ec257920-8657-4840-aeed-f0975ea210b0" providerId="ADAL" clId="{72AF270E-B054-4E6B-B88E-500778E52779}" dt="2025-01-24T15:41:13.820" v="651"/>
          <ac:spMkLst>
            <pc:docMk/>
            <pc:sldMk cId="770741721" sldId="256"/>
            <ac:spMk id="410" creationId="{22E68B27-4E3E-4A30-8378-5ECAEC4A4EF8}"/>
          </ac:spMkLst>
        </pc:spChg>
        <pc:spChg chg="mod">
          <ac:chgData name="PAOLA POLLEGIONI" userId="ec257920-8657-4840-aeed-f0975ea210b0" providerId="ADAL" clId="{72AF270E-B054-4E6B-B88E-500778E52779}" dt="2025-01-24T15:41:13.820" v="651"/>
          <ac:spMkLst>
            <pc:docMk/>
            <pc:sldMk cId="770741721" sldId="256"/>
            <ac:spMk id="411" creationId="{1C16F7DC-BA77-47F6-BF16-C32B46713B12}"/>
          </ac:spMkLst>
        </pc:spChg>
        <pc:spChg chg="mod">
          <ac:chgData name="PAOLA POLLEGIONI" userId="ec257920-8657-4840-aeed-f0975ea210b0" providerId="ADAL" clId="{72AF270E-B054-4E6B-B88E-500778E52779}" dt="2025-01-24T15:41:13.820" v="651"/>
          <ac:spMkLst>
            <pc:docMk/>
            <pc:sldMk cId="770741721" sldId="256"/>
            <ac:spMk id="412" creationId="{8DFE6EC1-7BFB-40C9-8180-814008F3EEDC}"/>
          </ac:spMkLst>
        </pc:spChg>
        <pc:spChg chg="mod">
          <ac:chgData name="PAOLA POLLEGIONI" userId="ec257920-8657-4840-aeed-f0975ea210b0" providerId="ADAL" clId="{72AF270E-B054-4E6B-B88E-500778E52779}" dt="2025-01-24T15:41:13.820" v="651"/>
          <ac:spMkLst>
            <pc:docMk/>
            <pc:sldMk cId="770741721" sldId="256"/>
            <ac:spMk id="413" creationId="{C3FDA5C3-B3A2-483C-8618-DBD22E847260}"/>
          </ac:spMkLst>
        </pc:spChg>
        <pc:spChg chg="mod">
          <ac:chgData name="PAOLA POLLEGIONI" userId="ec257920-8657-4840-aeed-f0975ea210b0" providerId="ADAL" clId="{72AF270E-B054-4E6B-B88E-500778E52779}" dt="2025-01-24T15:41:13.820" v="651"/>
          <ac:spMkLst>
            <pc:docMk/>
            <pc:sldMk cId="770741721" sldId="256"/>
            <ac:spMk id="414" creationId="{796968DF-0AF8-47D2-9433-50BA6CE1C111}"/>
          </ac:spMkLst>
        </pc:spChg>
        <pc:spChg chg="mod">
          <ac:chgData name="PAOLA POLLEGIONI" userId="ec257920-8657-4840-aeed-f0975ea210b0" providerId="ADAL" clId="{72AF270E-B054-4E6B-B88E-500778E52779}" dt="2025-01-24T15:41:13.820" v="651"/>
          <ac:spMkLst>
            <pc:docMk/>
            <pc:sldMk cId="770741721" sldId="256"/>
            <ac:spMk id="415" creationId="{C94C566E-DD53-4B0E-9715-C1E1EE8F205A}"/>
          </ac:spMkLst>
        </pc:spChg>
        <pc:spChg chg="mod">
          <ac:chgData name="PAOLA POLLEGIONI" userId="ec257920-8657-4840-aeed-f0975ea210b0" providerId="ADAL" clId="{72AF270E-B054-4E6B-B88E-500778E52779}" dt="2025-01-24T15:41:13.820" v="651"/>
          <ac:spMkLst>
            <pc:docMk/>
            <pc:sldMk cId="770741721" sldId="256"/>
            <ac:spMk id="416" creationId="{3D9983E5-27EF-4118-A7E6-E3AFFD21AFA2}"/>
          </ac:spMkLst>
        </pc:spChg>
        <pc:spChg chg="mod">
          <ac:chgData name="PAOLA POLLEGIONI" userId="ec257920-8657-4840-aeed-f0975ea210b0" providerId="ADAL" clId="{72AF270E-B054-4E6B-B88E-500778E52779}" dt="2025-01-24T15:41:13.820" v="651"/>
          <ac:spMkLst>
            <pc:docMk/>
            <pc:sldMk cId="770741721" sldId="256"/>
            <ac:spMk id="417" creationId="{DDA100C0-FD45-48A4-8E83-6AD47CA244DA}"/>
          </ac:spMkLst>
        </pc:spChg>
        <pc:spChg chg="mod">
          <ac:chgData name="PAOLA POLLEGIONI" userId="ec257920-8657-4840-aeed-f0975ea210b0" providerId="ADAL" clId="{72AF270E-B054-4E6B-B88E-500778E52779}" dt="2025-01-24T15:41:13.820" v="651"/>
          <ac:spMkLst>
            <pc:docMk/>
            <pc:sldMk cId="770741721" sldId="256"/>
            <ac:spMk id="418" creationId="{56FBE95F-B45A-4D12-B817-4E6623263536}"/>
          </ac:spMkLst>
        </pc:spChg>
        <pc:spChg chg="mod">
          <ac:chgData name="PAOLA POLLEGIONI" userId="ec257920-8657-4840-aeed-f0975ea210b0" providerId="ADAL" clId="{72AF270E-B054-4E6B-B88E-500778E52779}" dt="2025-01-24T15:41:13.820" v="651"/>
          <ac:spMkLst>
            <pc:docMk/>
            <pc:sldMk cId="770741721" sldId="256"/>
            <ac:spMk id="419" creationId="{6BAF6821-5C31-4886-8FBD-093B4EC5BE34}"/>
          </ac:spMkLst>
        </pc:spChg>
        <pc:spChg chg="mod">
          <ac:chgData name="PAOLA POLLEGIONI" userId="ec257920-8657-4840-aeed-f0975ea210b0" providerId="ADAL" clId="{72AF270E-B054-4E6B-B88E-500778E52779}" dt="2025-01-24T15:41:13.820" v="651"/>
          <ac:spMkLst>
            <pc:docMk/>
            <pc:sldMk cId="770741721" sldId="256"/>
            <ac:spMk id="420" creationId="{7150E58E-E57D-424F-9424-665368E6F7AC}"/>
          </ac:spMkLst>
        </pc:spChg>
        <pc:spChg chg="mod">
          <ac:chgData name="PAOLA POLLEGIONI" userId="ec257920-8657-4840-aeed-f0975ea210b0" providerId="ADAL" clId="{72AF270E-B054-4E6B-B88E-500778E52779}" dt="2025-01-24T15:41:13.820" v="651"/>
          <ac:spMkLst>
            <pc:docMk/>
            <pc:sldMk cId="770741721" sldId="256"/>
            <ac:spMk id="421" creationId="{3F5333C1-FA60-48B8-AFB5-47835D685784}"/>
          </ac:spMkLst>
        </pc:spChg>
        <pc:spChg chg="mod">
          <ac:chgData name="PAOLA POLLEGIONI" userId="ec257920-8657-4840-aeed-f0975ea210b0" providerId="ADAL" clId="{72AF270E-B054-4E6B-B88E-500778E52779}" dt="2025-01-24T15:41:13.820" v="651"/>
          <ac:spMkLst>
            <pc:docMk/>
            <pc:sldMk cId="770741721" sldId="256"/>
            <ac:spMk id="422" creationId="{23A47CA9-7297-4327-B556-5679DD6DC17E}"/>
          </ac:spMkLst>
        </pc:spChg>
        <pc:spChg chg="mod">
          <ac:chgData name="PAOLA POLLEGIONI" userId="ec257920-8657-4840-aeed-f0975ea210b0" providerId="ADAL" clId="{72AF270E-B054-4E6B-B88E-500778E52779}" dt="2025-01-24T15:41:13.820" v="651"/>
          <ac:spMkLst>
            <pc:docMk/>
            <pc:sldMk cId="770741721" sldId="256"/>
            <ac:spMk id="423" creationId="{63F66E75-1458-422F-A0AC-61B2B0B5E0D8}"/>
          </ac:spMkLst>
        </pc:spChg>
        <pc:spChg chg="mod">
          <ac:chgData name="PAOLA POLLEGIONI" userId="ec257920-8657-4840-aeed-f0975ea210b0" providerId="ADAL" clId="{72AF270E-B054-4E6B-B88E-500778E52779}" dt="2025-01-24T15:41:13.820" v="651"/>
          <ac:spMkLst>
            <pc:docMk/>
            <pc:sldMk cId="770741721" sldId="256"/>
            <ac:spMk id="424" creationId="{35BDEC83-AB3F-4BD0-A810-A06712D32E8E}"/>
          </ac:spMkLst>
        </pc:spChg>
        <pc:spChg chg="mod">
          <ac:chgData name="PAOLA POLLEGIONI" userId="ec257920-8657-4840-aeed-f0975ea210b0" providerId="ADAL" clId="{72AF270E-B054-4E6B-B88E-500778E52779}" dt="2025-01-24T15:41:13.820" v="651"/>
          <ac:spMkLst>
            <pc:docMk/>
            <pc:sldMk cId="770741721" sldId="256"/>
            <ac:spMk id="425" creationId="{2C1B0875-A1CE-4661-8A05-BAB84BACAA60}"/>
          </ac:spMkLst>
        </pc:spChg>
        <pc:spChg chg="mod">
          <ac:chgData name="PAOLA POLLEGIONI" userId="ec257920-8657-4840-aeed-f0975ea210b0" providerId="ADAL" clId="{72AF270E-B054-4E6B-B88E-500778E52779}" dt="2025-01-24T15:41:13.820" v="651"/>
          <ac:spMkLst>
            <pc:docMk/>
            <pc:sldMk cId="770741721" sldId="256"/>
            <ac:spMk id="426" creationId="{F77C2FEF-826F-4230-A6B4-550E8ACDD584}"/>
          </ac:spMkLst>
        </pc:spChg>
        <pc:spChg chg="mod">
          <ac:chgData name="PAOLA POLLEGIONI" userId="ec257920-8657-4840-aeed-f0975ea210b0" providerId="ADAL" clId="{72AF270E-B054-4E6B-B88E-500778E52779}" dt="2025-01-24T15:41:13.820" v="651"/>
          <ac:spMkLst>
            <pc:docMk/>
            <pc:sldMk cId="770741721" sldId="256"/>
            <ac:spMk id="427" creationId="{DD7F07CE-B3DB-4440-973D-09A6209FA808}"/>
          </ac:spMkLst>
        </pc:spChg>
        <pc:spChg chg="mod">
          <ac:chgData name="PAOLA POLLEGIONI" userId="ec257920-8657-4840-aeed-f0975ea210b0" providerId="ADAL" clId="{72AF270E-B054-4E6B-B88E-500778E52779}" dt="2025-01-24T15:41:13.820" v="651"/>
          <ac:spMkLst>
            <pc:docMk/>
            <pc:sldMk cId="770741721" sldId="256"/>
            <ac:spMk id="428" creationId="{5DBB5A03-7074-4156-B336-CB6DE65DA7A3}"/>
          </ac:spMkLst>
        </pc:spChg>
        <pc:spChg chg="mod">
          <ac:chgData name="PAOLA POLLEGIONI" userId="ec257920-8657-4840-aeed-f0975ea210b0" providerId="ADAL" clId="{72AF270E-B054-4E6B-B88E-500778E52779}" dt="2025-01-24T15:41:13.820" v="651"/>
          <ac:spMkLst>
            <pc:docMk/>
            <pc:sldMk cId="770741721" sldId="256"/>
            <ac:spMk id="429" creationId="{B6C9A37C-47DD-4468-9FA8-AFEED88D77B7}"/>
          </ac:spMkLst>
        </pc:spChg>
        <pc:spChg chg="mod">
          <ac:chgData name="PAOLA POLLEGIONI" userId="ec257920-8657-4840-aeed-f0975ea210b0" providerId="ADAL" clId="{72AF270E-B054-4E6B-B88E-500778E52779}" dt="2025-01-24T15:41:13.820" v="651"/>
          <ac:spMkLst>
            <pc:docMk/>
            <pc:sldMk cId="770741721" sldId="256"/>
            <ac:spMk id="430" creationId="{44C3A244-4B9F-4F76-AF01-6429CA5C89CA}"/>
          </ac:spMkLst>
        </pc:spChg>
        <pc:spChg chg="mod">
          <ac:chgData name="PAOLA POLLEGIONI" userId="ec257920-8657-4840-aeed-f0975ea210b0" providerId="ADAL" clId="{72AF270E-B054-4E6B-B88E-500778E52779}" dt="2025-01-24T15:41:13.820" v="651"/>
          <ac:spMkLst>
            <pc:docMk/>
            <pc:sldMk cId="770741721" sldId="256"/>
            <ac:spMk id="431" creationId="{10879E8B-DFA3-4A88-8DA3-0F3FB0C4AB98}"/>
          </ac:spMkLst>
        </pc:spChg>
        <pc:spChg chg="mod">
          <ac:chgData name="PAOLA POLLEGIONI" userId="ec257920-8657-4840-aeed-f0975ea210b0" providerId="ADAL" clId="{72AF270E-B054-4E6B-B88E-500778E52779}" dt="2025-01-24T15:41:13.820" v="651"/>
          <ac:spMkLst>
            <pc:docMk/>
            <pc:sldMk cId="770741721" sldId="256"/>
            <ac:spMk id="432" creationId="{39606557-0C04-44E4-A865-6CC4E1B2BEE7}"/>
          </ac:spMkLst>
        </pc:spChg>
        <pc:spChg chg="mod">
          <ac:chgData name="PAOLA POLLEGIONI" userId="ec257920-8657-4840-aeed-f0975ea210b0" providerId="ADAL" clId="{72AF270E-B054-4E6B-B88E-500778E52779}" dt="2025-01-24T15:41:13.820" v="651"/>
          <ac:spMkLst>
            <pc:docMk/>
            <pc:sldMk cId="770741721" sldId="256"/>
            <ac:spMk id="433" creationId="{7CD83C60-D095-426F-B3A5-BCDCC7824164}"/>
          </ac:spMkLst>
        </pc:spChg>
        <pc:spChg chg="mod">
          <ac:chgData name="PAOLA POLLEGIONI" userId="ec257920-8657-4840-aeed-f0975ea210b0" providerId="ADAL" clId="{72AF270E-B054-4E6B-B88E-500778E52779}" dt="2025-01-24T15:41:13.820" v="651"/>
          <ac:spMkLst>
            <pc:docMk/>
            <pc:sldMk cId="770741721" sldId="256"/>
            <ac:spMk id="434" creationId="{97998AD0-3C31-41BC-B351-1894BEB88C98}"/>
          </ac:spMkLst>
        </pc:spChg>
        <pc:spChg chg="mod">
          <ac:chgData name="PAOLA POLLEGIONI" userId="ec257920-8657-4840-aeed-f0975ea210b0" providerId="ADAL" clId="{72AF270E-B054-4E6B-B88E-500778E52779}" dt="2025-01-24T15:41:13.820" v="651"/>
          <ac:spMkLst>
            <pc:docMk/>
            <pc:sldMk cId="770741721" sldId="256"/>
            <ac:spMk id="435" creationId="{682807E3-71C6-4EC1-B915-67ABC6018D15}"/>
          </ac:spMkLst>
        </pc:spChg>
        <pc:spChg chg="mod">
          <ac:chgData name="PAOLA POLLEGIONI" userId="ec257920-8657-4840-aeed-f0975ea210b0" providerId="ADAL" clId="{72AF270E-B054-4E6B-B88E-500778E52779}" dt="2025-01-24T15:41:13.820" v="651"/>
          <ac:spMkLst>
            <pc:docMk/>
            <pc:sldMk cId="770741721" sldId="256"/>
            <ac:spMk id="436" creationId="{A27EC464-C43C-4399-B4AE-341324DA849A}"/>
          </ac:spMkLst>
        </pc:spChg>
        <pc:spChg chg="mod">
          <ac:chgData name="PAOLA POLLEGIONI" userId="ec257920-8657-4840-aeed-f0975ea210b0" providerId="ADAL" clId="{72AF270E-B054-4E6B-B88E-500778E52779}" dt="2025-01-24T15:41:13.820" v="651"/>
          <ac:spMkLst>
            <pc:docMk/>
            <pc:sldMk cId="770741721" sldId="256"/>
            <ac:spMk id="437" creationId="{F5A821C9-4F2F-40B2-B034-76C66B112C15}"/>
          </ac:spMkLst>
        </pc:spChg>
        <pc:spChg chg="mod">
          <ac:chgData name="PAOLA POLLEGIONI" userId="ec257920-8657-4840-aeed-f0975ea210b0" providerId="ADAL" clId="{72AF270E-B054-4E6B-B88E-500778E52779}" dt="2025-01-24T15:41:13.820" v="651"/>
          <ac:spMkLst>
            <pc:docMk/>
            <pc:sldMk cId="770741721" sldId="256"/>
            <ac:spMk id="438" creationId="{741BF109-A561-4A1D-9413-6A6236D57CE9}"/>
          </ac:spMkLst>
        </pc:spChg>
        <pc:spChg chg="mod">
          <ac:chgData name="PAOLA POLLEGIONI" userId="ec257920-8657-4840-aeed-f0975ea210b0" providerId="ADAL" clId="{72AF270E-B054-4E6B-B88E-500778E52779}" dt="2025-01-24T15:41:13.820" v="651"/>
          <ac:spMkLst>
            <pc:docMk/>
            <pc:sldMk cId="770741721" sldId="256"/>
            <ac:spMk id="439" creationId="{325CF790-2C0B-47FC-B034-C093714CE5A7}"/>
          </ac:spMkLst>
        </pc:spChg>
        <pc:spChg chg="mod">
          <ac:chgData name="PAOLA POLLEGIONI" userId="ec257920-8657-4840-aeed-f0975ea210b0" providerId="ADAL" clId="{72AF270E-B054-4E6B-B88E-500778E52779}" dt="2025-01-24T15:41:13.820" v="651"/>
          <ac:spMkLst>
            <pc:docMk/>
            <pc:sldMk cId="770741721" sldId="256"/>
            <ac:spMk id="440" creationId="{12629EF7-C47D-44D7-B810-1B554C2FC82B}"/>
          </ac:spMkLst>
        </pc:spChg>
        <pc:spChg chg="mod">
          <ac:chgData name="PAOLA POLLEGIONI" userId="ec257920-8657-4840-aeed-f0975ea210b0" providerId="ADAL" clId="{72AF270E-B054-4E6B-B88E-500778E52779}" dt="2025-01-24T15:41:13.820" v="651"/>
          <ac:spMkLst>
            <pc:docMk/>
            <pc:sldMk cId="770741721" sldId="256"/>
            <ac:spMk id="441" creationId="{50E041E3-40AD-48D0-82C9-276D72858C8F}"/>
          </ac:spMkLst>
        </pc:spChg>
        <pc:spChg chg="mod">
          <ac:chgData name="PAOLA POLLEGIONI" userId="ec257920-8657-4840-aeed-f0975ea210b0" providerId="ADAL" clId="{72AF270E-B054-4E6B-B88E-500778E52779}" dt="2025-01-24T15:41:13.820" v="651"/>
          <ac:spMkLst>
            <pc:docMk/>
            <pc:sldMk cId="770741721" sldId="256"/>
            <ac:spMk id="442" creationId="{C6332C53-D95B-4D74-937F-1A12DBA87E57}"/>
          </ac:spMkLst>
        </pc:spChg>
        <pc:spChg chg="mod">
          <ac:chgData name="PAOLA POLLEGIONI" userId="ec257920-8657-4840-aeed-f0975ea210b0" providerId="ADAL" clId="{72AF270E-B054-4E6B-B88E-500778E52779}" dt="2025-01-24T15:41:13.820" v="651"/>
          <ac:spMkLst>
            <pc:docMk/>
            <pc:sldMk cId="770741721" sldId="256"/>
            <ac:spMk id="443" creationId="{A6BC6CD1-D74A-4C2F-A1AC-8A2F9C7A47A6}"/>
          </ac:spMkLst>
        </pc:spChg>
        <pc:spChg chg="mod">
          <ac:chgData name="PAOLA POLLEGIONI" userId="ec257920-8657-4840-aeed-f0975ea210b0" providerId="ADAL" clId="{72AF270E-B054-4E6B-B88E-500778E52779}" dt="2025-01-24T15:41:13.820" v="651"/>
          <ac:spMkLst>
            <pc:docMk/>
            <pc:sldMk cId="770741721" sldId="256"/>
            <ac:spMk id="444" creationId="{A33AA6CF-D8E3-410E-AE0A-B3A97363095E}"/>
          </ac:spMkLst>
        </pc:spChg>
        <pc:spChg chg="mod">
          <ac:chgData name="PAOLA POLLEGIONI" userId="ec257920-8657-4840-aeed-f0975ea210b0" providerId="ADAL" clId="{72AF270E-B054-4E6B-B88E-500778E52779}" dt="2025-01-24T15:41:13.820" v="651"/>
          <ac:spMkLst>
            <pc:docMk/>
            <pc:sldMk cId="770741721" sldId="256"/>
            <ac:spMk id="445" creationId="{F6F938AA-FE90-43FA-8D5E-EFE8BD3ECE23}"/>
          </ac:spMkLst>
        </pc:spChg>
        <pc:spChg chg="mod">
          <ac:chgData name="PAOLA POLLEGIONI" userId="ec257920-8657-4840-aeed-f0975ea210b0" providerId="ADAL" clId="{72AF270E-B054-4E6B-B88E-500778E52779}" dt="2025-01-24T15:41:13.820" v="651"/>
          <ac:spMkLst>
            <pc:docMk/>
            <pc:sldMk cId="770741721" sldId="256"/>
            <ac:spMk id="446" creationId="{84A8BBEE-8175-4C72-8B5D-897BAB7D4816}"/>
          </ac:spMkLst>
        </pc:spChg>
        <pc:spChg chg="mod">
          <ac:chgData name="PAOLA POLLEGIONI" userId="ec257920-8657-4840-aeed-f0975ea210b0" providerId="ADAL" clId="{72AF270E-B054-4E6B-B88E-500778E52779}" dt="2025-01-24T15:41:13.820" v="651"/>
          <ac:spMkLst>
            <pc:docMk/>
            <pc:sldMk cId="770741721" sldId="256"/>
            <ac:spMk id="447" creationId="{A8F970A5-15E9-40BC-8F77-DBB9954B5984}"/>
          </ac:spMkLst>
        </pc:spChg>
        <pc:spChg chg="mod">
          <ac:chgData name="PAOLA POLLEGIONI" userId="ec257920-8657-4840-aeed-f0975ea210b0" providerId="ADAL" clId="{72AF270E-B054-4E6B-B88E-500778E52779}" dt="2025-01-24T15:41:13.820" v="651"/>
          <ac:spMkLst>
            <pc:docMk/>
            <pc:sldMk cId="770741721" sldId="256"/>
            <ac:spMk id="448" creationId="{915E6D55-A457-4B4A-90AB-4BFF02E46F59}"/>
          </ac:spMkLst>
        </pc:spChg>
        <pc:spChg chg="mod">
          <ac:chgData name="PAOLA POLLEGIONI" userId="ec257920-8657-4840-aeed-f0975ea210b0" providerId="ADAL" clId="{72AF270E-B054-4E6B-B88E-500778E52779}" dt="2025-01-24T15:41:13.820" v="651"/>
          <ac:spMkLst>
            <pc:docMk/>
            <pc:sldMk cId="770741721" sldId="256"/>
            <ac:spMk id="449" creationId="{7FEF47C5-C591-428C-992A-95A9F82633B1}"/>
          </ac:spMkLst>
        </pc:spChg>
        <pc:spChg chg="mod">
          <ac:chgData name="PAOLA POLLEGIONI" userId="ec257920-8657-4840-aeed-f0975ea210b0" providerId="ADAL" clId="{72AF270E-B054-4E6B-B88E-500778E52779}" dt="2025-01-24T15:41:13.820" v="651"/>
          <ac:spMkLst>
            <pc:docMk/>
            <pc:sldMk cId="770741721" sldId="256"/>
            <ac:spMk id="450" creationId="{F5F9726A-B7CA-4A7E-8A5D-E13CC0AB8425}"/>
          </ac:spMkLst>
        </pc:spChg>
        <pc:spChg chg="mod">
          <ac:chgData name="PAOLA POLLEGIONI" userId="ec257920-8657-4840-aeed-f0975ea210b0" providerId="ADAL" clId="{72AF270E-B054-4E6B-B88E-500778E52779}" dt="2025-01-24T15:41:13.820" v="651"/>
          <ac:spMkLst>
            <pc:docMk/>
            <pc:sldMk cId="770741721" sldId="256"/>
            <ac:spMk id="451" creationId="{5C070508-FBBC-44BA-992F-7C601AFE1B8B}"/>
          </ac:spMkLst>
        </pc:spChg>
        <pc:spChg chg="mod">
          <ac:chgData name="PAOLA POLLEGIONI" userId="ec257920-8657-4840-aeed-f0975ea210b0" providerId="ADAL" clId="{72AF270E-B054-4E6B-B88E-500778E52779}" dt="2025-01-24T15:41:13.820" v="651"/>
          <ac:spMkLst>
            <pc:docMk/>
            <pc:sldMk cId="770741721" sldId="256"/>
            <ac:spMk id="452" creationId="{D0DC4D6D-BB7D-4979-9495-F754BC6FAB20}"/>
          </ac:spMkLst>
        </pc:spChg>
        <pc:spChg chg="mod">
          <ac:chgData name="PAOLA POLLEGIONI" userId="ec257920-8657-4840-aeed-f0975ea210b0" providerId="ADAL" clId="{72AF270E-B054-4E6B-B88E-500778E52779}" dt="2025-01-24T15:41:13.820" v="651"/>
          <ac:spMkLst>
            <pc:docMk/>
            <pc:sldMk cId="770741721" sldId="256"/>
            <ac:spMk id="453" creationId="{FA3E55A3-336D-4785-A44A-A12F466D9348}"/>
          </ac:spMkLst>
        </pc:spChg>
        <pc:spChg chg="mod">
          <ac:chgData name="PAOLA POLLEGIONI" userId="ec257920-8657-4840-aeed-f0975ea210b0" providerId="ADAL" clId="{72AF270E-B054-4E6B-B88E-500778E52779}" dt="2025-01-24T15:41:13.820" v="651"/>
          <ac:spMkLst>
            <pc:docMk/>
            <pc:sldMk cId="770741721" sldId="256"/>
            <ac:spMk id="454" creationId="{E4C5E9C8-5465-42B6-AC50-159BA23D57F3}"/>
          </ac:spMkLst>
        </pc:spChg>
        <pc:spChg chg="mod">
          <ac:chgData name="PAOLA POLLEGIONI" userId="ec257920-8657-4840-aeed-f0975ea210b0" providerId="ADAL" clId="{72AF270E-B054-4E6B-B88E-500778E52779}" dt="2025-01-24T15:41:13.820" v="651"/>
          <ac:spMkLst>
            <pc:docMk/>
            <pc:sldMk cId="770741721" sldId="256"/>
            <ac:spMk id="455" creationId="{240AF995-D403-4449-88FB-D55047C83229}"/>
          </ac:spMkLst>
        </pc:spChg>
        <pc:spChg chg="mod">
          <ac:chgData name="PAOLA POLLEGIONI" userId="ec257920-8657-4840-aeed-f0975ea210b0" providerId="ADAL" clId="{72AF270E-B054-4E6B-B88E-500778E52779}" dt="2025-01-24T15:41:13.820" v="651"/>
          <ac:spMkLst>
            <pc:docMk/>
            <pc:sldMk cId="770741721" sldId="256"/>
            <ac:spMk id="456" creationId="{34041151-CC60-4120-AD12-DFF6C2B4163E}"/>
          </ac:spMkLst>
        </pc:spChg>
        <pc:spChg chg="mod">
          <ac:chgData name="PAOLA POLLEGIONI" userId="ec257920-8657-4840-aeed-f0975ea210b0" providerId="ADAL" clId="{72AF270E-B054-4E6B-B88E-500778E52779}" dt="2025-01-24T15:41:13.820" v="651"/>
          <ac:spMkLst>
            <pc:docMk/>
            <pc:sldMk cId="770741721" sldId="256"/>
            <ac:spMk id="457" creationId="{E18F2EB5-CE8B-453E-8EB4-57F71BFC1D24}"/>
          </ac:spMkLst>
        </pc:spChg>
        <pc:spChg chg="mod">
          <ac:chgData name="PAOLA POLLEGIONI" userId="ec257920-8657-4840-aeed-f0975ea210b0" providerId="ADAL" clId="{72AF270E-B054-4E6B-B88E-500778E52779}" dt="2025-01-24T15:41:13.820" v="651"/>
          <ac:spMkLst>
            <pc:docMk/>
            <pc:sldMk cId="770741721" sldId="256"/>
            <ac:spMk id="458" creationId="{E761B52E-682F-4A28-81C4-ED9DB7E22531}"/>
          </ac:spMkLst>
        </pc:spChg>
        <pc:spChg chg="mod">
          <ac:chgData name="PAOLA POLLEGIONI" userId="ec257920-8657-4840-aeed-f0975ea210b0" providerId="ADAL" clId="{72AF270E-B054-4E6B-B88E-500778E52779}" dt="2025-01-24T15:41:13.820" v="651"/>
          <ac:spMkLst>
            <pc:docMk/>
            <pc:sldMk cId="770741721" sldId="256"/>
            <ac:spMk id="459" creationId="{5C21D1CF-0E9B-4463-AEB3-8FF7436AC6D5}"/>
          </ac:spMkLst>
        </pc:spChg>
        <pc:spChg chg="mod">
          <ac:chgData name="PAOLA POLLEGIONI" userId="ec257920-8657-4840-aeed-f0975ea210b0" providerId="ADAL" clId="{72AF270E-B054-4E6B-B88E-500778E52779}" dt="2025-01-24T15:41:13.820" v="651"/>
          <ac:spMkLst>
            <pc:docMk/>
            <pc:sldMk cId="770741721" sldId="256"/>
            <ac:spMk id="460" creationId="{8DE77861-7435-41F6-9DDB-0FED818DFD17}"/>
          </ac:spMkLst>
        </pc:spChg>
        <pc:spChg chg="mod">
          <ac:chgData name="PAOLA POLLEGIONI" userId="ec257920-8657-4840-aeed-f0975ea210b0" providerId="ADAL" clId="{72AF270E-B054-4E6B-B88E-500778E52779}" dt="2025-01-24T15:41:13.820" v="651"/>
          <ac:spMkLst>
            <pc:docMk/>
            <pc:sldMk cId="770741721" sldId="256"/>
            <ac:spMk id="461" creationId="{DACDD86F-3144-451F-A455-3B42DD91BEFC}"/>
          </ac:spMkLst>
        </pc:spChg>
        <pc:spChg chg="mod">
          <ac:chgData name="PAOLA POLLEGIONI" userId="ec257920-8657-4840-aeed-f0975ea210b0" providerId="ADAL" clId="{72AF270E-B054-4E6B-B88E-500778E52779}" dt="2025-01-24T15:41:13.820" v="651"/>
          <ac:spMkLst>
            <pc:docMk/>
            <pc:sldMk cId="770741721" sldId="256"/>
            <ac:spMk id="462" creationId="{EAD546F8-0E0A-4D2B-A69A-B5CFDAEEB198}"/>
          </ac:spMkLst>
        </pc:spChg>
        <pc:spChg chg="mod">
          <ac:chgData name="PAOLA POLLEGIONI" userId="ec257920-8657-4840-aeed-f0975ea210b0" providerId="ADAL" clId="{72AF270E-B054-4E6B-B88E-500778E52779}" dt="2025-01-24T15:41:13.820" v="651"/>
          <ac:spMkLst>
            <pc:docMk/>
            <pc:sldMk cId="770741721" sldId="256"/>
            <ac:spMk id="463" creationId="{C947B95D-7ACC-430E-9CF9-04AC6C4873C4}"/>
          </ac:spMkLst>
        </pc:spChg>
        <pc:spChg chg="mod">
          <ac:chgData name="PAOLA POLLEGIONI" userId="ec257920-8657-4840-aeed-f0975ea210b0" providerId="ADAL" clId="{72AF270E-B054-4E6B-B88E-500778E52779}" dt="2025-01-24T15:41:13.820" v="651"/>
          <ac:spMkLst>
            <pc:docMk/>
            <pc:sldMk cId="770741721" sldId="256"/>
            <ac:spMk id="464" creationId="{A9E70CAB-C687-49F5-9B58-BEECD21C6CEF}"/>
          </ac:spMkLst>
        </pc:spChg>
        <pc:spChg chg="mod">
          <ac:chgData name="PAOLA POLLEGIONI" userId="ec257920-8657-4840-aeed-f0975ea210b0" providerId="ADAL" clId="{72AF270E-B054-4E6B-B88E-500778E52779}" dt="2025-01-24T15:41:13.820" v="651"/>
          <ac:spMkLst>
            <pc:docMk/>
            <pc:sldMk cId="770741721" sldId="256"/>
            <ac:spMk id="465" creationId="{A407F03C-6801-4A06-AFFD-104B1F775BF5}"/>
          </ac:spMkLst>
        </pc:spChg>
        <pc:spChg chg="mod">
          <ac:chgData name="PAOLA POLLEGIONI" userId="ec257920-8657-4840-aeed-f0975ea210b0" providerId="ADAL" clId="{72AF270E-B054-4E6B-B88E-500778E52779}" dt="2025-01-24T15:41:13.820" v="651"/>
          <ac:spMkLst>
            <pc:docMk/>
            <pc:sldMk cId="770741721" sldId="256"/>
            <ac:spMk id="466" creationId="{7DF6156C-DC4D-47FF-A771-19D169C02F5F}"/>
          </ac:spMkLst>
        </pc:spChg>
        <pc:spChg chg="mod">
          <ac:chgData name="PAOLA POLLEGIONI" userId="ec257920-8657-4840-aeed-f0975ea210b0" providerId="ADAL" clId="{72AF270E-B054-4E6B-B88E-500778E52779}" dt="2025-01-24T15:41:13.820" v="651"/>
          <ac:spMkLst>
            <pc:docMk/>
            <pc:sldMk cId="770741721" sldId="256"/>
            <ac:spMk id="467" creationId="{6C4AA647-689C-4590-BACE-E39F2E9188F3}"/>
          </ac:spMkLst>
        </pc:spChg>
        <pc:spChg chg="mod">
          <ac:chgData name="PAOLA POLLEGIONI" userId="ec257920-8657-4840-aeed-f0975ea210b0" providerId="ADAL" clId="{72AF270E-B054-4E6B-B88E-500778E52779}" dt="2025-01-24T15:41:13.820" v="651"/>
          <ac:spMkLst>
            <pc:docMk/>
            <pc:sldMk cId="770741721" sldId="256"/>
            <ac:spMk id="468" creationId="{30122808-C20F-4DCC-8E20-8B45FF0231E5}"/>
          </ac:spMkLst>
        </pc:spChg>
        <pc:spChg chg="mod">
          <ac:chgData name="PAOLA POLLEGIONI" userId="ec257920-8657-4840-aeed-f0975ea210b0" providerId="ADAL" clId="{72AF270E-B054-4E6B-B88E-500778E52779}" dt="2025-01-24T15:41:13.820" v="651"/>
          <ac:spMkLst>
            <pc:docMk/>
            <pc:sldMk cId="770741721" sldId="256"/>
            <ac:spMk id="469" creationId="{89FCB443-BFED-4306-B03A-C96033C65735}"/>
          </ac:spMkLst>
        </pc:spChg>
        <pc:spChg chg="mod">
          <ac:chgData name="PAOLA POLLEGIONI" userId="ec257920-8657-4840-aeed-f0975ea210b0" providerId="ADAL" clId="{72AF270E-B054-4E6B-B88E-500778E52779}" dt="2025-01-24T15:41:13.820" v="651"/>
          <ac:spMkLst>
            <pc:docMk/>
            <pc:sldMk cId="770741721" sldId="256"/>
            <ac:spMk id="470" creationId="{AE39BD32-8798-40D9-A8C7-1372FAF43659}"/>
          </ac:spMkLst>
        </pc:spChg>
        <pc:spChg chg="mod">
          <ac:chgData name="PAOLA POLLEGIONI" userId="ec257920-8657-4840-aeed-f0975ea210b0" providerId="ADAL" clId="{72AF270E-B054-4E6B-B88E-500778E52779}" dt="2025-01-24T15:41:13.820" v="651"/>
          <ac:spMkLst>
            <pc:docMk/>
            <pc:sldMk cId="770741721" sldId="256"/>
            <ac:spMk id="471" creationId="{975EE847-FF5B-408F-AEB4-CF58500F7168}"/>
          </ac:spMkLst>
        </pc:spChg>
        <pc:spChg chg="mod">
          <ac:chgData name="PAOLA POLLEGIONI" userId="ec257920-8657-4840-aeed-f0975ea210b0" providerId="ADAL" clId="{72AF270E-B054-4E6B-B88E-500778E52779}" dt="2025-01-24T15:41:13.820" v="651"/>
          <ac:spMkLst>
            <pc:docMk/>
            <pc:sldMk cId="770741721" sldId="256"/>
            <ac:spMk id="472" creationId="{63E2793C-30D1-4D4C-BEA7-E5F341083337}"/>
          </ac:spMkLst>
        </pc:spChg>
        <pc:spChg chg="mod">
          <ac:chgData name="PAOLA POLLEGIONI" userId="ec257920-8657-4840-aeed-f0975ea210b0" providerId="ADAL" clId="{72AF270E-B054-4E6B-B88E-500778E52779}" dt="2025-01-24T15:41:13.820" v="651"/>
          <ac:spMkLst>
            <pc:docMk/>
            <pc:sldMk cId="770741721" sldId="256"/>
            <ac:spMk id="473" creationId="{5CA22D94-BE82-4950-AD7D-D09728AC0807}"/>
          </ac:spMkLst>
        </pc:spChg>
        <pc:spChg chg="mod">
          <ac:chgData name="PAOLA POLLEGIONI" userId="ec257920-8657-4840-aeed-f0975ea210b0" providerId="ADAL" clId="{72AF270E-B054-4E6B-B88E-500778E52779}" dt="2025-01-24T15:41:13.820" v="651"/>
          <ac:spMkLst>
            <pc:docMk/>
            <pc:sldMk cId="770741721" sldId="256"/>
            <ac:spMk id="474" creationId="{0FF5AD76-0B26-4BB6-9BA0-23604CF388C8}"/>
          </ac:spMkLst>
        </pc:spChg>
        <pc:spChg chg="mod">
          <ac:chgData name="PAOLA POLLEGIONI" userId="ec257920-8657-4840-aeed-f0975ea210b0" providerId="ADAL" clId="{72AF270E-B054-4E6B-B88E-500778E52779}" dt="2025-01-24T15:41:13.820" v="651"/>
          <ac:spMkLst>
            <pc:docMk/>
            <pc:sldMk cId="770741721" sldId="256"/>
            <ac:spMk id="475" creationId="{2DF2918E-EB63-4C4B-8741-0DF9EA4CD06C}"/>
          </ac:spMkLst>
        </pc:spChg>
        <pc:spChg chg="mod">
          <ac:chgData name="PAOLA POLLEGIONI" userId="ec257920-8657-4840-aeed-f0975ea210b0" providerId="ADAL" clId="{72AF270E-B054-4E6B-B88E-500778E52779}" dt="2025-01-24T15:41:13.820" v="651"/>
          <ac:spMkLst>
            <pc:docMk/>
            <pc:sldMk cId="770741721" sldId="256"/>
            <ac:spMk id="476" creationId="{BE4A22B6-8077-4485-950B-6F5FA01E2AAC}"/>
          </ac:spMkLst>
        </pc:spChg>
        <pc:spChg chg="mod">
          <ac:chgData name="PAOLA POLLEGIONI" userId="ec257920-8657-4840-aeed-f0975ea210b0" providerId="ADAL" clId="{72AF270E-B054-4E6B-B88E-500778E52779}" dt="2025-01-24T15:41:13.820" v="651"/>
          <ac:spMkLst>
            <pc:docMk/>
            <pc:sldMk cId="770741721" sldId="256"/>
            <ac:spMk id="477" creationId="{B15688A0-957A-4180-B926-F831396D1F36}"/>
          </ac:spMkLst>
        </pc:spChg>
        <pc:spChg chg="mod">
          <ac:chgData name="PAOLA POLLEGIONI" userId="ec257920-8657-4840-aeed-f0975ea210b0" providerId="ADAL" clId="{72AF270E-B054-4E6B-B88E-500778E52779}" dt="2025-01-24T15:41:13.820" v="651"/>
          <ac:spMkLst>
            <pc:docMk/>
            <pc:sldMk cId="770741721" sldId="256"/>
            <ac:spMk id="478" creationId="{5491C441-30D1-4227-B8DC-945E5C5FD13E}"/>
          </ac:spMkLst>
        </pc:spChg>
        <pc:spChg chg="mod">
          <ac:chgData name="PAOLA POLLEGIONI" userId="ec257920-8657-4840-aeed-f0975ea210b0" providerId="ADAL" clId="{72AF270E-B054-4E6B-B88E-500778E52779}" dt="2025-01-24T15:41:13.820" v="651"/>
          <ac:spMkLst>
            <pc:docMk/>
            <pc:sldMk cId="770741721" sldId="256"/>
            <ac:spMk id="479" creationId="{306F1835-B54A-44A4-BD6D-655F9AF6F261}"/>
          </ac:spMkLst>
        </pc:spChg>
        <pc:spChg chg="mod">
          <ac:chgData name="PAOLA POLLEGIONI" userId="ec257920-8657-4840-aeed-f0975ea210b0" providerId="ADAL" clId="{72AF270E-B054-4E6B-B88E-500778E52779}" dt="2025-01-24T15:41:13.820" v="651"/>
          <ac:spMkLst>
            <pc:docMk/>
            <pc:sldMk cId="770741721" sldId="256"/>
            <ac:spMk id="480" creationId="{BD167E61-8EA3-4B02-8CD4-52E3DD3CE1C2}"/>
          </ac:spMkLst>
        </pc:spChg>
        <pc:spChg chg="mod">
          <ac:chgData name="PAOLA POLLEGIONI" userId="ec257920-8657-4840-aeed-f0975ea210b0" providerId="ADAL" clId="{72AF270E-B054-4E6B-B88E-500778E52779}" dt="2025-01-24T15:41:13.820" v="651"/>
          <ac:spMkLst>
            <pc:docMk/>
            <pc:sldMk cId="770741721" sldId="256"/>
            <ac:spMk id="481" creationId="{94C5B3F9-B544-44AC-AF6A-15AA0DE42DEE}"/>
          </ac:spMkLst>
        </pc:spChg>
        <pc:spChg chg="mod">
          <ac:chgData name="PAOLA POLLEGIONI" userId="ec257920-8657-4840-aeed-f0975ea210b0" providerId="ADAL" clId="{72AF270E-B054-4E6B-B88E-500778E52779}" dt="2025-01-24T15:41:13.820" v="651"/>
          <ac:spMkLst>
            <pc:docMk/>
            <pc:sldMk cId="770741721" sldId="256"/>
            <ac:spMk id="482" creationId="{718AB1C3-3E3C-4C03-816F-CA14A0E05B79}"/>
          </ac:spMkLst>
        </pc:spChg>
        <pc:spChg chg="mod">
          <ac:chgData name="PAOLA POLLEGIONI" userId="ec257920-8657-4840-aeed-f0975ea210b0" providerId="ADAL" clId="{72AF270E-B054-4E6B-B88E-500778E52779}" dt="2025-01-24T15:41:13.820" v="651"/>
          <ac:spMkLst>
            <pc:docMk/>
            <pc:sldMk cId="770741721" sldId="256"/>
            <ac:spMk id="483" creationId="{2625F9F8-D16B-46B9-8D03-43D17C247572}"/>
          </ac:spMkLst>
        </pc:spChg>
        <pc:spChg chg="mod">
          <ac:chgData name="PAOLA POLLEGIONI" userId="ec257920-8657-4840-aeed-f0975ea210b0" providerId="ADAL" clId="{72AF270E-B054-4E6B-B88E-500778E52779}" dt="2025-01-24T15:41:13.820" v="651"/>
          <ac:spMkLst>
            <pc:docMk/>
            <pc:sldMk cId="770741721" sldId="256"/>
            <ac:spMk id="484" creationId="{550C08B9-2CEF-472E-9D47-CF27BA38BAFB}"/>
          </ac:spMkLst>
        </pc:spChg>
        <pc:spChg chg="mod">
          <ac:chgData name="PAOLA POLLEGIONI" userId="ec257920-8657-4840-aeed-f0975ea210b0" providerId="ADAL" clId="{72AF270E-B054-4E6B-B88E-500778E52779}" dt="2025-01-24T15:41:13.820" v="651"/>
          <ac:spMkLst>
            <pc:docMk/>
            <pc:sldMk cId="770741721" sldId="256"/>
            <ac:spMk id="485" creationId="{0C0EA157-F9A8-4D93-8E49-E6A7C51EA312}"/>
          </ac:spMkLst>
        </pc:spChg>
        <pc:spChg chg="mod">
          <ac:chgData name="PAOLA POLLEGIONI" userId="ec257920-8657-4840-aeed-f0975ea210b0" providerId="ADAL" clId="{72AF270E-B054-4E6B-B88E-500778E52779}" dt="2025-01-24T15:41:13.820" v="651"/>
          <ac:spMkLst>
            <pc:docMk/>
            <pc:sldMk cId="770741721" sldId="256"/>
            <ac:spMk id="486" creationId="{9FF45B0E-DF1C-4560-BB1C-75FCA4D104F5}"/>
          </ac:spMkLst>
        </pc:spChg>
        <pc:spChg chg="mod">
          <ac:chgData name="PAOLA POLLEGIONI" userId="ec257920-8657-4840-aeed-f0975ea210b0" providerId="ADAL" clId="{72AF270E-B054-4E6B-B88E-500778E52779}" dt="2025-01-24T15:41:13.820" v="651"/>
          <ac:spMkLst>
            <pc:docMk/>
            <pc:sldMk cId="770741721" sldId="256"/>
            <ac:spMk id="487" creationId="{CCBB2F44-2D2F-4DD1-AD69-A3C2D325BC1F}"/>
          </ac:spMkLst>
        </pc:spChg>
        <pc:spChg chg="mod">
          <ac:chgData name="PAOLA POLLEGIONI" userId="ec257920-8657-4840-aeed-f0975ea210b0" providerId="ADAL" clId="{72AF270E-B054-4E6B-B88E-500778E52779}" dt="2025-01-24T15:41:13.820" v="651"/>
          <ac:spMkLst>
            <pc:docMk/>
            <pc:sldMk cId="770741721" sldId="256"/>
            <ac:spMk id="488" creationId="{2B073EC0-B208-4AA4-939E-D48422F19B8F}"/>
          </ac:spMkLst>
        </pc:spChg>
        <pc:spChg chg="mod">
          <ac:chgData name="PAOLA POLLEGIONI" userId="ec257920-8657-4840-aeed-f0975ea210b0" providerId="ADAL" clId="{72AF270E-B054-4E6B-B88E-500778E52779}" dt="2025-01-24T15:41:13.820" v="651"/>
          <ac:spMkLst>
            <pc:docMk/>
            <pc:sldMk cId="770741721" sldId="256"/>
            <ac:spMk id="489" creationId="{200A1F28-AE3C-4A29-8ADB-B4388006D383}"/>
          </ac:spMkLst>
        </pc:spChg>
        <pc:spChg chg="mod">
          <ac:chgData name="PAOLA POLLEGIONI" userId="ec257920-8657-4840-aeed-f0975ea210b0" providerId="ADAL" clId="{72AF270E-B054-4E6B-B88E-500778E52779}" dt="2025-01-24T15:41:13.820" v="651"/>
          <ac:spMkLst>
            <pc:docMk/>
            <pc:sldMk cId="770741721" sldId="256"/>
            <ac:spMk id="490" creationId="{792BBC74-1875-4C51-918C-C5CAB373C680}"/>
          </ac:spMkLst>
        </pc:spChg>
        <pc:spChg chg="mod">
          <ac:chgData name="PAOLA POLLEGIONI" userId="ec257920-8657-4840-aeed-f0975ea210b0" providerId="ADAL" clId="{72AF270E-B054-4E6B-B88E-500778E52779}" dt="2025-01-24T15:41:13.820" v="651"/>
          <ac:spMkLst>
            <pc:docMk/>
            <pc:sldMk cId="770741721" sldId="256"/>
            <ac:spMk id="491" creationId="{8AD4A666-270C-4871-9AF9-74AE17F46B6E}"/>
          </ac:spMkLst>
        </pc:spChg>
        <pc:spChg chg="mod">
          <ac:chgData name="PAOLA POLLEGIONI" userId="ec257920-8657-4840-aeed-f0975ea210b0" providerId="ADAL" clId="{72AF270E-B054-4E6B-B88E-500778E52779}" dt="2025-01-24T15:41:13.820" v="651"/>
          <ac:spMkLst>
            <pc:docMk/>
            <pc:sldMk cId="770741721" sldId="256"/>
            <ac:spMk id="492" creationId="{E5654DA8-C160-475D-8DEC-9BA0F4EA2A12}"/>
          </ac:spMkLst>
        </pc:spChg>
        <pc:spChg chg="mod">
          <ac:chgData name="PAOLA POLLEGIONI" userId="ec257920-8657-4840-aeed-f0975ea210b0" providerId="ADAL" clId="{72AF270E-B054-4E6B-B88E-500778E52779}" dt="2025-01-24T15:41:13.820" v="651"/>
          <ac:spMkLst>
            <pc:docMk/>
            <pc:sldMk cId="770741721" sldId="256"/>
            <ac:spMk id="493" creationId="{41D4EC3C-C4DC-4E09-BBA6-DF6B55998DD9}"/>
          </ac:spMkLst>
        </pc:spChg>
        <pc:spChg chg="mod">
          <ac:chgData name="PAOLA POLLEGIONI" userId="ec257920-8657-4840-aeed-f0975ea210b0" providerId="ADAL" clId="{72AF270E-B054-4E6B-B88E-500778E52779}" dt="2025-01-24T15:41:13.820" v="651"/>
          <ac:spMkLst>
            <pc:docMk/>
            <pc:sldMk cId="770741721" sldId="256"/>
            <ac:spMk id="494" creationId="{08420E3C-117A-47B8-8481-69E97B470AC3}"/>
          </ac:spMkLst>
        </pc:spChg>
        <pc:spChg chg="mod">
          <ac:chgData name="PAOLA POLLEGIONI" userId="ec257920-8657-4840-aeed-f0975ea210b0" providerId="ADAL" clId="{72AF270E-B054-4E6B-B88E-500778E52779}" dt="2025-01-24T15:41:13.820" v="651"/>
          <ac:spMkLst>
            <pc:docMk/>
            <pc:sldMk cId="770741721" sldId="256"/>
            <ac:spMk id="495" creationId="{3437803E-7A60-44BA-95EC-2B519F6CE25F}"/>
          </ac:spMkLst>
        </pc:spChg>
        <pc:spChg chg="mod">
          <ac:chgData name="PAOLA POLLEGIONI" userId="ec257920-8657-4840-aeed-f0975ea210b0" providerId="ADAL" clId="{72AF270E-B054-4E6B-B88E-500778E52779}" dt="2025-01-24T15:41:13.820" v="651"/>
          <ac:spMkLst>
            <pc:docMk/>
            <pc:sldMk cId="770741721" sldId="256"/>
            <ac:spMk id="496" creationId="{6B5422B5-B67D-47F5-9FBD-CBB80A66BC68}"/>
          </ac:spMkLst>
        </pc:spChg>
        <pc:spChg chg="mod">
          <ac:chgData name="PAOLA POLLEGIONI" userId="ec257920-8657-4840-aeed-f0975ea210b0" providerId="ADAL" clId="{72AF270E-B054-4E6B-B88E-500778E52779}" dt="2025-01-24T15:41:13.820" v="651"/>
          <ac:spMkLst>
            <pc:docMk/>
            <pc:sldMk cId="770741721" sldId="256"/>
            <ac:spMk id="497" creationId="{E854C936-93A3-47F9-834C-939E095E6DA1}"/>
          </ac:spMkLst>
        </pc:spChg>
        <pc:spChg chg="mod">
          <ac:chgData name="PAOLA POLLEGIONI" userId="ec257920-8657-4840-aeed-f0975ea210b0" providerId="ADAL" clId="{72AF270E-B054-4E6B-B88E-500778E52779}" dt="2025-01-24T15:41:13.820" v="651"/>
          <ac:spMkLst>
            <pc:docMk/>
            <pc:sldMk cId="770741721" sldId="256"/>
            <ac:spMk id="498" creationId="{EAF21855-08DC-49AA-9342-97B5F2BC35C5}"/>
          </ac:spMkLst>
        </pc:spChg>
        <pc:spChg chg="mod">
          <ac:chgData name="PAOLA POLLEGIONI" userId="ec257920-8657-4840-aeed-f0975ea210b0" providerId="ADAL" clId="{72AF270E-B054-4E6B-B88E-500778E52779}" dt="2025-01-24T15:41:13.820" v="651"/>
          <ac:spMkLst>
            <pc:docMk/>
            <pc:sldMk cId="770741721" sldId="256"/>
            <ac:spMk id="499" creationId="{449127FB-C715-437D-8514-61ED2C9586B7}"/>
          </ac:spMkLst>
        </pc:spChg>
        <pc:spChg chg="mod">
          <ac:chgData name="PAOLA POLLEGIONI" userId="ec257920-8657-4840-aeed-f0975ea210b0" providerId="ADAL" clId="{72AF270E-B054-4E6B-B88E-500778E52779}" dt="2025-01-24T15:41:13.820" v="651"/>
          <ac:spMkLst>
            <pc:docMk/>
            <pc:sldMk cId="770741721" sldId="256"/>
            <ac:spMk id="500" creationId="{F3522799-B084-4D50-8E32-6BF42E104E63}"/>
          </ac:spMkLst>
        </pc:spChg>
        <pc:spChg chg="mod">
          <ac:chgData name="PAOLA POLLEGIONI" userId="ec257920-8657-4840-aeed-f0975ea210b0" providerId="ADAL" clId="{72AF270E-B054-4E6B-B88E-500778E52779}" dt="2025-01-24T15:41:13.820" v="651"/>
          <ac:spMkLst>
            <pc:docMk/>
            <pc:sldMk cId="770741721" sldId="256"/>
            <ac:spMk id="501" creationId="{EBCECC30-5FA2-4178-8D63-783EB040E2D9}"/>
          </ac:spMkLst>
        </pc:spChg>
        <pc:spChg chg="mod">
          <ac:chgData name="PAOLA POLLEGIONI" userId="ec257920-8657-4840-aeed-f0975ea210b0" providerId="ADAL" clId="{72AF270E-B054-4E6B-B88E-500778E52779}" dt="2025-01-24T15:41:13.820" v="651"/>
          <ac:spMkLst>
            <pc:docMk/>
            <pc:sldMk cId="770741721" sldId="256"/>
            <ac:spMk id="502" creationId="{BF03362D-BA80-479D-92CF-834B6283C5B8}"/>
          </ac:spMkLst>
        </pc:spChg>
        <pc:spChg chg="mod">
          <ac:chgData name="PAOLA POLLEGIONI" userId="ec257920-8657-4840-aeed-f0975ea210b0" providerId="ADAL" clId="{72AF270E-B054-4E6B-B88E-500778E52779}" dt="2025-01-24T15:41:13.820" v="651"/>
          <ac:spMkLst>
            <pc:docMk/>
            <pc:sldMk cId="770741721" sldId="256"/>
            <ac:spMk id="503" creationId="{1D60CF01-8BC2-491A-8A76-44CF02BCA625}"/>
          </ac:spMkLst>
        </pc:spChg>
        <pc:spChg chg="mod">
          <ac:chgData name="PAOLA POLLEGIONI" userId="ec257920-8657-4840-aeed-f0975ea210b0" providerId="ADAL" clId="{72AF270E-B054-4E6B-B88E-500778E52779}" dt="2025-01-24T15:41:13.820" v="651"/>
          <ac:spMkLst>
            <pc:docMk/>
            <pc:sldMk cId="770741721" sldId="256"/>
            <ac:spMk id="504" creationId="{9A9E9AA9-A84F-42CC-968E-0B7881BA18E2}"/>
          </ac:spMkLst>
        </pc:spChg>
        <pc:spChg chg="mod">
          <ac:chgData name="PAOLA POLLEGIONI" userId="ec257920-8657-4840-aeed-f0975ea210b0" providerId="ADAL" clId="{72AF270E-B054-4E6B-B88E-500778E52779}" dt="2025-01-24T15:41:13.820" v="651"/>
          <ac:spMkLst>
            <pc:docMk/>
            <pc:sldMk cId="770741721" sldId="256"/>
            <ac:spMk id="505" creationId="{9984B11E-C7FB-49FC-A58D-D75634339CF0}"/>
          </ac:spMkLst>
        </pc:spChg>
        <pc:spChg chg="mod">
          <ac:chgData name="PAOLA POLLEGIONI" userId="ec257920-8657-4840-aeed-f0975ea210b0" providerId="ADAL" clId="{72AF270E-B054-4E6B-B88E-500778E52779}" dt="2025-01-24T15:41:13.820" v="651"/>
          <ac:spMkLst>
            <pc:docMk/>
            <pc:sldMk cId="770741721" sldId="256"/>
            <ac:spMk id="506" creationId="{C4E3D259-FAE8-4B4B-88D6-E60270ABB6C7}"/>
          </ac:spMkLst>
        </pc:spChg>
        <pc:spChg chg="mod">
          <ac:chgData name="PAOLA POLLEGIONI" userId="ec257920-8657-4840-aeed-f0975ea210b0" providerId="ADAL" clId="{72AF270E-B054-4E6B-B88E-500778E52779}" dt="2025-01-24T15:41:13.820" v="651"/>
          <ac:spMkLst>
            <pc:docMk/>
            <pc:sldMk cId="770741721" sldId="256"/>
            <ac:spMk id="507" creationId="{3568A702-F355-4DD8-86F1-4EC91C2AFC46}"/>
          </ac:spMkLst>
        </pc:spChg>
        <pc:spChg chg="mod">
          <ac:chgData name="PAOLA POLLEGIONI" userId="ec257920-8657-4840-aeed-f0975ea210b0" providerId="ADAL" clId="{72AF270E-B054-4E6B-B88E-500778E52779}" dt="2025-01-24T15:41:13.820" v="651"/>
          <ac:spMkLst>
            <pc:docMk/>
            <pc:sldMk cId="770741721" sldId="256"/>
            <ac:spMk id="508" creationId="{E7F1F29B-98CC-4733-81A7-8106DC0AA4FC}"/>
          </ac:spMkLst>
        </pc:spChg>
        <pc:spChg chg="mod">
          <ac:chgData name="PAOLA POLLEGIONI" userId="ec257920-8657-4840-aeed-f0975ea210b0" providerId="ADAL" clId="{72AF270E-B054-4E6B-B88E-500778E52779}" dt="2025-01-24T15:41:13.820" v="651"/>
          <ac:spMkLst>
            <pc:docMk/>
            <pc:sldMk cId="770741721" sldId="256"/>
            <ac:spMk id="509" creationId="{C75E2D6E-07B4-4A6E-9EC5-A57B9C7AC669}"/>
          </ac:spMkLst>
        </pc:spChg>
        <pc:spChg chg="mod">
          <ac:chgData name="PAOLA POLLEGIONI" userId="ec257920-8657-4840-aeed-f0975ea210b0" providerId="ADAL" clId="{72AF270E-B054-4E6B-B88E-500778E52779}" dt="2025-01-24T15:41:13.820" v="651"/>
          <ac:spMkLst>
            <pc:docMk/>
            <pc:sldMk cId="770741721" sldId="256"/>
            <ac:spMk id="510" creationId="{9660F9AA-C74D-4A44-82AC-C2A40CF3B62A}"/>
          </ac:spMkLst>
        </pc:spChg>
        <pc:spChg chg="mod">
          <ac:chgData name="PAOLA POLLEGIONI" userId="ec257920-8657-4840-aeed-f0975ea210b0" providerId="ADAL" clId="{72AF270E-B054-4E6B-B88E-500778E52779}" dt="2025-01-24T15:41:13.820" v="651"/>
          <ac:spMkLst>
            <pc:docMk/>
            <pc:sldMk cId="770741721" sldId="256"/>
            <ac:spMk id="511" creationId="{DC7CC8D2-5E4A-4C36-A699-3008A7B4D854}"/>
          </ac:spMkLst>
        </pc:spChg>
        <pc:spChg chg="mod">
          <ac:chgData name="PAOLA POLLEGIONI" userId="ec257920-8657-4840-aeed-f0975ea210b0" providerId="ADAL" clId="{72AF270E-B054-4E6B-B88E-500778E52779}" dt="2025-01-24T15:41:13.820" v="651"/>
          <ac:spMkLst>
            <pc:docMk/>
            <pc:sldMk cId="770741721" sldId="256"/>
            <ac:spMk id="512" creationId="{BCA371B2-26C1-4C68-81A1-24BE718AD432}"/>
          </ac:spMkLst>
        </pc:spChg>
        <pc:spChg chg="mod">
          <ac:chgData name="PAOLA POLLEGIONI" userId="ec257920-8657-4840-aeed-f0975ea210b0" providerId="ADAL" clId="{72AF270E-B054-4E6B-B88E-500778E52779}" dt="2025-01-24T15:41:13.820" v="651"/>
          <ac:spMkLst>
            <pc:docMk/>
            <pc:sldMk cId="770741721" sldId="256"/>
            <ac:spMk id="513" creationId="{3E80B9EB-E440-4329-9A44-85A752E21EEE}"/>
          </ac:spMkLst>
        </pc:spChg>
        <pc:spChg chg="mod">
          <ac:chgData name="PAOLA POLLEGIONI" userId="ec257920-8657-4840-aeed-f0975ea210b0" providerId="ADAL" clId="{72AF270E-B054-4E6B-B88E-500778E52779}" dt="2025-01-24T15:41:13.820" v="651"/>
          <ac:spMkLst>
            <pc:docMk/>
            <pc:sldMk cId="770741721" sldId="256"/>
            <ac:spMk id="514" creationId="{4D5D3CEA-3B38-4CCB-977E-8DB19261220C}"/>
          </ac:spMkLst>
        </pc:spChg>
        <pc:spChg chg="mod">
          <ac:chgData name="PAOLA POLLEGIONI" userId="ec257920-8657-4840-aeed-f0975ea210b0" providerId="ADAL" clId="{72AF270E-B054-4E6B-B88E-500778E52779}" dt="2025-01-24T15:41:13.820" v="651"/>
          <ac:spMkLst>
            <pc:docMk/>
            <pc:sldMk cId="770741721" sldId="256"/>
            <ac:spMk id="515" creationId="{CB57C14D-3830-487F-B052-F0191223FCD9}"/>
          </ac:spMkLst>
        </pc:spChg>
        <pc:spChg chg="mod">
          <ac:chgData name="PAOLA POLLEGIONI" userId="ec257920-8657-4840-aeed-f0975ea210b0" providerId="ADAL" clId="{72AF270E-B054-4E6B-B88E-500778E52779}" dt="2025-01-24T15:41:13.820" v="651"/>
          <ac:spMkLst>
            <pc:docMk/>
            <pc:sldMk cId="770741721" sldId="256"/>
            <ac:spMk id="516" creationId="{074F4DB7-D74B-4868-8E09-058B0778A265}"/>
          </ac:spMkLst>
        </pc:spChg>
        <pc:spChg chg="mod">
          <ac:chgData name="PAOLA POLLEGIONI" userId="ec257920-8657-4840-aeed-f0975ea210b0" providerId="ADAL" clId="{72AF270E-B054-4E6B-B88E-500778E52779}" dt="2025-01-24T15:41:13.820" v="651"/>
          <ac:spMkLst>
            <pc:docMk/>
            <pc:sldMk cId="770741721" sldId="256"/>
            <ac:spMk id="517" creationId="{814AF766-373B-44B2-9CDA-3FBA6831B103}"/>
          </ac:spMkLst>
        </pc:spChg>
        <pc:spChg chg="mod">
          <ac:chgData name="PAOLA POLLEGIONI" userId="ec257920-8657-4840-aeed-f0975ea210b0" providerId="ADAL" clId="{72AF270E-B054-4E6B-B88E-500778E52779}" dt="2025-01-24T15:41:13.820" v="651"/>
          <ac:spMkLst>
            <pc:docMk/>
            <pc:sldMk cId="770741721" sldId="256"/>
            <ac:spMk id="518" creationId="{EE657315-23BD-48D9-86F9-075416C0C0BC}"/>
          </ac:spMkLst>
        </pc:spChg>
        <pc:spChg chg="mod">
          <ac:chgData name="PAOLA POLLEGIONI" userId="ec257920-8657-4840-aeed-f0975ea210b0" providerId="ADAL" clId="{72AF270E-B054-4E6B-B88E-500778E52779}" dt="2025-01-24T15:41:13.820" v="651"/>
          <ac:spMkLst>
            <pc:docMk/>
            <pc:sldMk cId="770741721" sldId="256"/>
            <ac:spMk id="519" creationId="{45D241CE-3979-4B4B-8A74-9B0B1092BA0C}"/>
          </ac:spMkLst>
        </pc:spChg>
        <pc:spChg chg="mod">
          <ac:chgData name="PAOLA POLLEGIONI" userId="ec257920-8657-4840-aeed-f0975ea210b0" providerId="ADAL" clId="{72AF270E-B054-4E6B-B88E-500778E52779}" dt="2025-01-24T15:41:13.820" v="651"/>
          <ac:spMkLst>
            <pc:docMk/>
            <pc:sldMk cId="770741721" sldId="256"/>
            <ac:spMk id="733" creationId="{4A1613F7-1866-4644-ADE2-D7CFB23A8B86}"/>
          </ac:spMkLst>
        </pc:spChg>
        <pc:spChg chg="mod">
          <ac:chgData name="PAOLA POLLEGIONI" userId="ec257920-8657-4840-aeed-f0975ea210b0" providerId="ADAL" clId="{72AF270E-B054-4E6B-B88E-500778E52779}" dt="2025-01-24T15:41:13.820" v="651"/>
          <ac:spMkLst>
            <pc:docMk/>
            <pc:sldMk cId="770741721" sldId="256"/>
            <ac:spMk id="734" creationId="{DCB0BA2C-11C9-40C0-9DA5-3A75D7EBF92A}"/>
          </ac:spMkLst>
        </pc:spChg>
        <pc:spChg chg="mod">
          <ac:chgData name="PAOLA POLLEGIONI" userId="ec257920-8657-4840-aeed-f0975ea210b0" providerId="ADAL" clId="{72AF270E-B054-4E6B-B88E-500778E52779}" dt="2025-01-24T15:41:13.820" v="651"/>
          <ac:spMkLst>
            <pc:docMk/>
            <pc:sldMk cId="770741721" sldId="256"/>
            <ac:spMk id="735" creationId="{D681D09F-4E88-4A2A-A526-92E7D9BB7B0A}"/>
          </ac:spMkLst>
        </pc:spChg>
        <pc:spChg chg="mod">
          <ac:chgData name="PAOLA POLLEGIONI" userId="ec257920-8657-4840-aeed-f0975ea210b0" providerId="ADAL" clId="{72AF270E-B054-4E6B-B88E-500778E52779}" dt="2025-01-24T15:41:13.820" v="651"/>
          <ac:spMkLst>
            <pc:docMk/>
            <pc:sldMk cId="770741721" sldId="256"/>
            <ac:spMk id="736" creationId="{3AC9A4BB-E8ED-4FB6-AB05-D8ABD57A0EBD}"/>
          </ac:spMkLst>
        </pc:spChg>
        <pc:spChg chg="mod">
          <ac:chgData name="PAOLA POLLEGIONI" userId="ec257920-8657-4840-aeed-f0975ea210b0" providerId="ADAL" clId="{72AF270E-B054-4E6B-B88E-500778E52779}" dt="2025-01-24T15:41:13.820" v="651"/>
          <ac:spMkLst>
            <pc:docMk/>
            <pc:sldMk cId="770741721" sldId="256"/>
            <ac:spMk id="737" creationId="{ED5BF2CD-3A5C-48A6-A95C-B726C3CCD8E2}"/>
          </ac:spMkLst>
        </pc:spChg>
        <pc:spChg chg="mod">
          <ac:chgData name="PAOLA POLLEGIONI" userId="ec257920-8657-4840-aeed-f0975ea210b0" providerId="ADAL" clId="{72AF270E-B054-4E6B-B88E-500778E52779}" dt="2025-01-24T15:41:13.820" v="651"/>
          <ac:spMkLst>
            <pc:docMk/>
            <pc:sldMk cId="770741721" sldId="256"/>
            <ac:spMk id="738" creationId="{B06F9C03-6D4C-4869-B289-5582D47CCB86}"/>
          </ac:spMkLst>
        </pc:spChg>
        <pc:spChg chg="mod">
          <ac:chgData name="PAOLA POLLEGIONI" userId="ec257920-8657-4840-aeed-f0975ea210b0" providerId="ADAL" clId="{72AF270E-B054-4E6B-B88E-500778E52779}" dt="2025-01-24T15:41:13.820" v="651"/>
          <ac:spMkLst>
            <pc:docMk/>
            <pc:sldMk cId="770741721" sldId="256"/>
            <ac:spMk id="739" creationId="{68771ADC-7963-4EA1-9DA5-874356A07EA8}"/>
          </ac:spMkLst>
        </pc:spChg>
        <pc:spChg chg="mod">
          <ac:chgData name="PAOLA POLLEGIONI" userId="ec257920-8657-4840-aeed-f0975ea210b0" providerId="ADAL" clId="{72AF270E-B054-4E6B-B88E-500778E52779}" dt="2025-01-24T15:41:13.820" v="651"/>
          <ac:spMkLst>
            <pc:docMk/>
            <pc:sldMk cId="770741721" sldId="256"/>
            <ac:spMk id="740" creationId="{0C36DB96-DEB6-4CA7-929E-2E762D684E21}"/>
          </ac:spMkLst>
        </pc:spChg>
        <pc:spChg chg="mod">
          <ac:chgData name="PAOLA POLLEGIONI" userId="ec257920-8657-4840-aeed-f0975ea210b0" providerId="ADAL" clId="{72AF270E-B054-4E6B-B88E-500778E52779}" dt="2025-01-24T15:41:13.820" v="651"/>
          <ac:spMkLst>
            <pc:docMk/>
            <pc:sldMk cId="770741721" sldId="256"/>
            <ac:spMk id="741" creationId="{E19401F6-3DBF-4952-999D-86B93976FAC7}"/>
          </ac:spMkLst>
        </pc:spChg>
        <pc:spChg chg="mod">
          <ac:chgData name="PAOLA POLLEGIONI" userId="ec257920-8657-4840-aeed-f0975ea210b0" providerId="ADAL" clId="{72AF270E-B054-4E6B-B88E-500778E52779}" dt="2025-01-24T15:41:13.820" v="651"/>
          <ac:spMkLst>
            <pc:docMk/>
            <pc:sldMk cId="770741721" sldId="256"/>
            <ac:spMk id="742" creationId="{546A6FAB-9666-49AF-B235-B1800E7B0ACE}"/>
          </ac:spMkLst>
        </pc:spChg>
        <pc:spChg chg="mod">
          <ac:chgData name="PAOLA POLLEGIONI" userId="ec257920-8657-4840-aeed-f0975ea210b0" providerId="ADAL" clId="{72AF270E-B054-4E6B-B88E-500778E52779}" dt="2025-01-24T15:41:13.820" v="651"/>
          <ac:spMkLst>
            <pc:docMk/>
            <pc:sldMk cId="770741721" sldId="256"/>
            <ac:spMk id="743" creationId="{3B4B36E1-96D2-4682-92EC-B7FCB6266DE7}"/>
          </ac:spMkLst>
        </pc:spChg>
        <pc:spChg chg="mod">
          <ac:chgData name="PAOLA POLLEGIONI" userId="ec257920-8657-4840-aeed-f0975ea210b0" providerId="ADAL" clId="{72AF270E-B054-4E6B-B88E-500778E52779}" dt="2025-01-24T15:41:13.820" v="651"/>
          <ac:spMkLst>
            <pc:docMk/>
            <pc:sldMk cId="770741721" sldId="256"/>
            <ac:spMk id="744" creationId="{4BCC7A88-D04E-46CB-85DF-B3AE53A3019B}"/>
          </ac:spMkLst>
        </pc:spChg>
        <pc:spChg chg="mod">
          <ac:chgData name="PAOLA POLLEGIONI" userId="ec257920-8657-4840-aeed-f0975ea210b0" providerId="ADAL" clId="{72AF270E-B054-4E6B-B88E-500778E52779}" dt="2025-01-24T15:41:13.820" v="651"/>
          <ac:spMkLst>
            <pc:docMk/>
            <pc:sldMk cId="770741721" sldId="256"/>
            <ac:spMk id="745" creationId="{FC482462-2015-4E7D-A336-AD45706E65AA}"/>
          </ac:spMkLst>
        </pc:spChg>
        <pc:spChg chg="mod">
          <ac:chgData name="PAOLA POLLEGIONI" userId="ec257920-8657-4840-aeed-f0975ea210b0" providerId="ADAL" clId="{72AF270E-B054-4E6B-B88E-500778E52779}" dt="2025-01-24T15:41:13.820" v="651"/>
          <ac:spMkLst>
            <pc:docMk/>
            <pc:sldMk cId="770741721" sldId="256"/>
            <ac:spMk id="746" creationId="{446045D0-C1FE-42BA-B22D-EC34AFFB7F0A}"/>
          </ac:spMkLst>
        </pc:spChg>
        <pc:spChg chg="mod">
          <ac:chgData name="PAOLA POLLEGIONI" userId="ec257920-8657-4840-aeed-f0975ea210b0" providerId="ADAL" clId="{72AF270E-B054-4E6B-B88E-500778E52779}" dt="2025-01-24T15:41:13.820" v="651"/>
          <ac:spMkLst>
            <pc:docMk/>
            <pc:sldMk cId="770741721" sldId="256"/>
            <ac:spMk id="747" creationId="{90CEB84F-1F61-427B-91C3-E4AAB9E3E0D9}"/>
          </ac:spMkLst>
        </pc:spChg>
        <pc:spChg chg="mod">
          <ac:chgData name="PAOLA POLLEGIONI" userId="ec257920-8657-4840-aeed-f0975ea210b0" providerId="ADAL" clId="{72AF270E-B054-4E6B-B88E-500778E52779}" dt="2025-01-24T15:41:13.820" v="651"/>
          <ac:spMkLst>
            <pc:docMk/>
            <pc:sldMk cId="770741721" sldId="256"/>
            <ac:spMk id="748" creationId="{A006812C-FD9E-4C93-A0A0-CE0896F942D7}"/>
          </ac:spMkLst>
        </pc:spChg>
        <pc:spChg chg="mod">
          <ac:chgData name="PAOLA POLLEGIONI" userId="ec257920-8657-4840-aeed-f0975ea210b0" providerId="ADAL" clId="{72AF270E-B054-4E6B-B88E-500778E52779}" dt="2025-01-24T15:41:13.820" v="651"/>
          <ac:spMkLst>
            <pc:docMk/>
            <pc:sldMk cId="770741721" sldId="256"/>
            <ac:spMk id="749" creationId="{3316543F-B5AF-4045-BF05-99BE09161AC8}"/>
          </ac:spMkLst>
        </pc:spChg>
        <pc:spChg chg="mod">
          <ac:chgData name="PAOLA POLLEGIONI" userId="ec257920-8657-4840-aeed-f0975ea210b0" providerId="ADAL" clId="{72AF270E-B054-4E6B-B88E-500778E52779}" dt="2025-01-24T15:41:13.820" v="651"/>
          <ac:spMkLst>
            <pc:docMk/>
            <pc:sldMk cId="770741721" sldId="256"/>
            <ac:spMk id="750" creationId="{BFC1808C-63E8-45C2-8E47-44102E741F7D}"/>
          </ac:spMkLst>
        </pc:spChg>
        <pc:spChg chg="mod">
          <ac:chgData name="PAOLA POLLEGIONI" userId="ec257920-8657-4840-aeed-f0975ea210b0" providerId="ADAL" clId="{72AF270E-B054-4E6B-B88E-500778E52779}" dt="2025-01-24T15:41:13.820" v="651"/>
          <ac:spMkLst>
            <pc:docMk/>
            <pc:sldMk cId="770741721" sldId="256"/>
            <ac:spMk id="751" creationId="{B7ECA118-93DD-45B1-9A49-5375A9C953E3}"/>
          </ac:spMkLst>
        </pc:spChg>
        <pc:spChg chg="mod">
          <ac:chgData name="PAOLA POLLEGIONI" userId="ec257920-8657-4840-aeed-f0975ea210b0" providerId="ADAL" clId="{72AF270E-B054-4E6B-B88E-500778E52779}" dt="2025-01-24T15:41:13.820" v="651"/>
          <ac:spMkLst>
            <pc:docMk/>
            <pc:sldMk cId="770741721" sldId="256"/>
            <ac:spMk id="752" creationId="{C3755000-98B6-4586-B249-FF23C70950C3}"/>
          </ac:spMkLst>
        </pc:spChg>
        <pc:spChg chg="mod">
          <ac:chgData name="PAOLA POLLEGIONI" userId="ec257920-8657-4840-aeed-f0975ea210b0" providerId="ADAL" clId="{72AF270E-B054-4E6B-B88E-500778E52779}" dt="2025-01-24T15:41:13.820" v="651"/>
          <ac:spMkLst>
            <pc:docMk/>
            <pc:sldMk cId="770741721" sldId="256"/>
            <ac:spMk id="753" creationId="{A6DE9FD6-A275-4034-8B51-34FB0D1EF64E}"/>
          </ac:spMkLst>
        </pc:spChg>
        <pc:spChg chg="mod">
          <ac:chgData name="PAOLA POLLEGIONI" userId="ec257920-8657-4840-aeed-f0975ea210b0" providerId="ADAL" clId="{72AF270E-B054-4E6B-B88E-500778E52779}" dt="2025-01-24T15:41:13.820" v="651"/>
          <ac:spMkLst>
            <pc:docMk/>
            <pc:sldMk cId="770741721" sldId="256"/>
            <ac:spMk id="754" creationId="{90D7BB4A-CE02-4932-9D86-4D1B5B9D2BC0}"/>
          </ac:spMkLst>
        </pc:spChg>
        <pc:spChg chg="mod">
          <ac:chgData name="PAOLA POLLEGIONI" userId="ec257920-8657-4840-aeed-f0975ea210b0" providerId="ADAL" clId="{72AF270E-B054-4E6B-B88E-500778E52779}" dt="2025-01-24T15:41:13.820" v="651"/>
          <ac:spMkLst>
            <pc:docMk/>
            <pc:sldMk cId="770741721" sldId="256"/>
            <ac:spMk id="755" creationId="{F3C88D39-BE7A-4821-A7DB-A1B48CDBC79E}"/>
          </ac:spMkLst>
        </pc:spChg>
        <pc:spChg chg="mod">
          <ac:chgData name="PAOLA POLLEGIONI" userId="ec257920-8657-4840-aeed-f0975ea210b0" providerId="ADAL" clId="{72AF270E-B054-4E6B-B88E-500778E52779}" dt="2025-01-24T15:41:13.820" v="651"/>
          <ac:spMkLst>
            <pc:docMk/>
            <pc:sldMk cId="770741721" sldId="256"/>
            <ac:spMk id="756" creationId="{34DBA53E-A08C-40A4-84B2-AF6A1440F3E4}"/>
          </ac:spMkLst>
        </pc:spChg>
        <pc:spChg chg="mod">
          <ac:chgData name="PAOLA POLLEGIONI" userId="ec257920-8657-4840-aeed-f0975ea210b0" providerId="ADAL" clId="{72AF270E-B054-4E6B-B88E-500778E52779}" dt="2025-01-24T15:41:13.820" v="651"/>
          <ac:spMkLst>
            <pc:docMk/>
            <pc:sldMk cId="770741721" sldId="256"/>
            <ac:spMk id="757" creationId="{E6FFBBCA-2215-4CC3-8BC8-1F3DEB552EBC}"/>
          </ac:spMkLst>
        </pc:spChg>
        <pc:spChg chg="mod">
          <ac:chgData name="PAOLA POLLEGIONI" userId="ec257920-8657-4840-aeed-f0975ea210b0" providerId="ADAL" clId="{72AF270E-B054-4E6B-B88E-500778E52779}" dt="2025-01-24T15:41:13.820" v="651"/>
          <ac:spMkLst>
            <pc:docMk/>
            <pc:sldMk cId="770741721" sldId="256"/>
            <ac:spMk id="758" creationId="{BBB90347-2303-4898-95CA-EFEF99919627}"/>
          </ac:spMkLst>
        </pc:spChg>
        <pc:spChg chg="mod">
          <ac:chgData name="PAOLA POLLEGIONI" userId="ec257920-8657-4840-aeed-f0975ea210b0" providerId="ADAL" clId="{72AF270E-B054-4E6B-B88E-500778E52779}" dt="2025-01-24T15:41:13.820" v="651"/>
          <ac:spMkLst>
            <pc:docMk/>
            <pc:sldMk cId="770741721" sldId="256"/>
            <ac:spMk id="759" creationId="{0E28BDCC-56EC-40E8-9D70-D56C8D6A4B9F}"/>
          </ac:spMkLst>
        </pc:spChg>
        <pc:spChg chg="mod">
          <ac:chgData name="PAOLA POLLEGIONI" userId="ec257920-8657-4840-aeed-f0975ea210b0" providerId="ADAL" clId="{72AF270E-B054-4E6B-B88E-500778E52779}" dt="2025-01-24T15:41:13.820" v="651"/>
          <ac:spMkLst>
            <pc:docMk/>
            <pc:sldMk cId="770741721" sldId="256"/>
            <ac:spMk id="760" creationId="{DD1DC4F7-46A3-400B-8478-CCA79F15A1A5}"/>
          </ac:spMkLst>
        </pc:spChg>
        <pc:spChg chg="mod">
          <ac:chgData name="PAOLA POLLEGIONI" userId="ec257920-8657-4840-aeed-f0975ea210b0" providerId="ADAL" clId="{72AF270E-B054-4E6B-B88E-500778E52779}" dt="2025-01-24T15:41:13.820" v="651"/>
          <ac:spMkLst>
            <pc:docMk/>
            <pc:sldMk cId="770741721" sldId="256"/>
            <ac:spMk id="761" creationId="{1A3C838E-F302-440A-A459-7F4816DBF992}"/>
          </ac:spMkLst>
        </pc:spChg>
        <pc:spChg chg="mod">
          <ac:chgData name="PAOLA POLLEGIONI" userId="ec257920-8657-4840-aeed-f0975ea210b0" providerId="ADAL" clId="{72AF270E-B054-4E6B-B88E-500778E52779}" dt="2025-01-24T15:41:13.820" v="651"/>
          <ac:spMkLst>
            <pc:docMk/>
            <pc:sldMk cId="770741721" sldId="256"/>
            <ac:spMk id="762" creationId="{8E785467-9063-482D-883A-F1D33748276A}"/>
          </ac:spMkLst>
        </pc:spChg>
        <pc:spChg chg="mod">
          <ac:chgData name="PAOLA POLLEGIONI" userId="ec257920-8657-4840-aeed-f0975ea210b0" providerId="ADAL" clId="{72AF270E-B054-4E6B-B88E-500778E52779}" dt="2025-01-24T15:41:13.820" v="651"/>
          <ac:spMkLst>
            <pc:docMk/>
            <pc:sldMk cId="770741721" sldId="256"/>
            <ac:spMk id="763" creationId="{B312067D-6C66-48B4-A6F8-40A822AF916E}"/>
          </ac:spMkLst>
        </pc:spChg>
        <pc:spChg chg="mod">
          <ac:chgData name="PAOLA POLLEGIONI" userId="ec257920-8657-4840-aeed-f0975ea210b0" providerId="ADAL" clId="{72AF270E-B054-4E6B-B88E-500778E52779}" dt="2025-01-24T15:41:13.820" v="651"/>
          <ac:spMkLst>
            <pc:docMk/>
            <pc:sldMk cId="770741721" sldId="256"/>
            <ac:spMk id="764" creationId="{2AB3611D-B10F-4154-9FD8-076D95628098}"/>
          </ac:spMkLst>
        </pc:spChg>
        <pc:spChg chg="mod">
          <ac:chgData name="PAOLA POLLEGIONI" userId="ec257920-8657-4840-aeed-f0975ea210b0" providerId="ADAL" clId="{72AF270E-B054-4E6B-B88E-500778E52779}" dt="2025-01-24T15:41:13.820" v="651"/>
          <ac:spMkLst>
            <pc:docMk/>
            <pc:sldMk cId="770741721" sldId="256"/>
            <ac:spMk id="765" creationId="{52EFC173-7D3E-4B91-8872-C4E7A02E38B7}"/>
          </ac:spMkLst>
        </pc:spChg>
        <pc:spChg chg="mod">
          <ac:chgData name="PAOLA POLLEGIONI" userId="ec257920-8657-4840-aeed-f0975ea210b0" providerId="ADAL" clId="{72AF270E-B054-4E6B-B88E-500778E52779}" dt="2025-01-24T15:41:13.820" v="651"/>
          <ac:spMkLst>
            <pc:docMk/>
            <pc:sldMk cId="770741721" sldId="256"/>
            <ac:spMk id="766" creationId="{1680927A-26D2-44E1-9249-D7C620419642}"/>
          </ac:spMkLst>
        </pc:spChg>
        <pc:spChg chg="mod">
          <ac:chgData name="PAOLA POLLEGIONI" userId="ec257920-8657-4840-aeed-f0975ea210b0" providerId="ADAL" clId="{72AF270E-B054-4E6B-B88E-500778E52779}" dt="2025-01-24T15:41:13.820" v="651"/>
          <ac:spMkLst>
            <pc:docMk/>
            <pc:sldMk cId="770741721" sldId="256"/>
            <ac:spMk id="767" creationId="{16D9D570-616F-443D-BAD1-0F331D2FEB4E}"/>
          </ac:spMkLst>
        </pc:spChg>
        <pc:spChg chg="mod">
          <ac:chgData name="PAOLA POLLEGIONI" userId="ec257920-8657-4840-aeed-f0975ea210b0" providerId="ADAL" clId="{72AF270E-B054-4E6B-B88E-500778E52779}" dt="2025-01-24T15:41:13.820" v="651"/>
          <ac:spMkLst>
            <pc:docMk/>
            <pc:sldMk cId="770741721" sldId="256"/>
            <ac:spMk id="768" creationId="{064C8703-C1E1-4239-8242-8F3BE56B67EB}"/>
          </ac:spMkLst>
        </pc:spChg>
        <pc:spChg chg="mod">
          <ac:chgData name="PAOLA POLLEGIONI" userId="ec257920-8657-4840-aeed-f0975ea210b0" providerId="ADAL" clId="{72AF270E-B054-4E6B-B88E-500778E52779}" dt="2025-01-24T15:41:13.820" v="651"/>
          <ac:spMkLst>
            <pc:docMk/>
            <pc:sldMk cId="770741721" sldId="256"/>
            <ac:spMk id="769" creationId="{3DF917A8-21BA-44D8-8E0C-D1A84D75E0C8}"/>
          </ac:spMkLst>
        </pc:spChg>
        <pc:spChg chg="mod">
          <ac:chgData name="PAOLA POLLEGIONI" userId="ec257920-8657-4840-aeed-f0975ea210b0" providerId="ADAL" clId="{72AF270E-B054-4E6B-B88E-500778E52779}" dt="2025-01-24T15:41:13.820" v="651"/>
          <ac:spMkLst>
            <pc:docMk/>
            <pc:sldMk cId="770741721" sldId="256"/>
            <ac:spMk id="770" creationId="{DF5C3F97-9C16-4BBC-8848-0381F4182D0E}"/>
          </ac:spMkLst>
        </pc:spChg>
        <pc:spChg chg="mod">
          <ac:chgData name="PAOLA POLLEGIONI" userId="ec257920-8657-4840-aeed-f0975ea210b0" providerId="ADAL" clId="{72AF270E-B054-4E6B-B88E-500778E52779}" dt="2025-01-24T15:41:13.820" v="651"/>
          <ac:spMkLst>
            <pc:docMk/>
            <pc:sldMk cId="770741721" sldId="256"/>
            <ac:spMk id="771" creationId="{E53A31FD-9D31-41E7-8D34-99F02410D826}"/>
          </ac:spMkLst>
        </pc:spChg>
        <pc:spChg chg="mod">
          <ac:chgData name="PAOLA POLLEGIONI" userId="ec257920-8657-4840-aeed-f0975ea210b0" providerId="ADAL" clId="{72AF270E-B054-4E6B-B88E-500778E52779}" dt="2025-01-24T15:41:13.820" v="651"/>
          <ac:spMkLst>
            <pc:docMk/>
            <pc:sldMk cId="770741721" sldId="256"/>
            <ac:spMk id="772" creationId="{7653F254-DE24-4C4C-8090-2E03767D3CCC}"/>
          </ac:spMkLst>
        </pc:spChg>
        <pc:spChg chg="mod">
          <ac:chgData name="PAOLA POLLEGIONI" userId="ec257920-8657-4840-aeed-f0975ea210b0" providerId="ADAL" clId="{72AF270E-B054-4E6B-B88E-500778E52779}" dt="2025-01-24T15:41:13.820" v="651"/>
          <ac:spMkLst>
            <pc:docMk/>
            <pc:sldMk cId="770741721" sldId="256"/>
            <ac:spMk id="773" creationId="{961A49CB-350E-468C-9F7F-BE389A18F1E3}"/>
          </ac:spMkLst>
        </pc:spChg>
        <pc:spChg chg="mod">
          <ac:chgData name="PAOLA POLLEGIONI" userId="ec257920-8657-4840-aeed-f0975ea210b0" providerId="ADAL" clId="{72AF270E-B054-4E6B-B88E-500778E52779}" dt="2025-01-24T15:41:13.820" v="651"/>
          <ac:spMkLst>
            <pc:docMk/>
            <pc:sldMk cId="770741721" sldId="256"/>
            <ac:spMk id="774" creationId="{9B9D11D1-C6F7-49CE-94E4-C48BE819BD13}"/>
          </ac:spMkLst>
        </pc:spChg>
        <pc:spChg chg="mod">
          <ac:chgData name="PAOLA POLLEGIONI" userId="ec257920-8657-4840-aeed-f0975ea210b0" providerId="ADAL" clId="{72AF270E-B054-4E6B-B88E-500778E52779}" dt="2025-01-24T15:41:13.820" v="651"/>
          <ac:spMkLst>
            <pc:docMk/>
            <pc:sldMk cId="770741721" sldId="256"/>
            <ac:spMk id="775" creationId="{89F0A588-2DAC-41C4-BEDB-C66C7985C564}"/>
          </ac:spMkLst>
        </pc:spChg>
        <pc:spChg chg="mod">
          <ac:chgData name="PAOLA POLLEGIONI" userId="ec257920-8657-4840-aeed-f0975ea210b0" providerId="ADAL" clId="{72AF270E-B054-4E6B-B88E-500778E52779}" dt="2025-01-24T15:41:13.820" v="651"/>
          <ac:spMkLst>
            <pc:docMk/>
            <pc:sldMk cId="770741721" sldId="256"/>
            <ac:spMk id="776" creationId="{599562FE-B4CB-4329-9D3A-0C9DD9FDBEFD}"/>
          </ac:spMkLst>
        </pc:spChg>
        <pc:spChg chg="mod">
          <ac:chgData name="PAOLA POLLEGIONI" userId="ec257920-8657-4840-aeed-f0975ea210b0" providerId="ADAL" clId="{72AF270E-B054-4E6B-B88E-500778E52779}" dt="2025-01-24T15:41:13.820" v="651"/>
          <ac:spMkLst>
            <pc:docMk/>
            <pc:sldMk cId="770741721" sldId="256"/>
            <ac:spMk id="777" creationId="{9C37136C-8E6D-4B84-8596-EAA9B934EBCB}"/>
          </ac:spMkLst>
        </pc:spChg>
        <pc:spChg chg="mod">
          <ac:chgData name="PAOLA POLLEGIONI" userId="ec257920-8657-4840-aeed-f0975ea210b0" providerId="ADAL" clId="{72AF270E-B054-4E6B-B88E-500778E52779}" dt="2025-01-24T15:41:13.820" v="651"/>
          <ac:spMkLst>
            <pc:docMk/>
            <pc:sldMk cId="770741721" sldId="256"/>
            <ac:spMk id="778" creationId="{5A6A347A-4F12-455A-854E-B31E5B487491}"/>
          </ac:spMkLst>
        </pc:spChg>
        <pc:spChg chg="mod">
          <ac:chgData name="PAOLA POLLEGIONI" userId="ec257920-8657-4840-aeed-f0975ea210b0" providerId="ADAL" clId="{72AF270E-B054-4E6B-B88E-500778E52779}" dt="2025-01-24T15:41:13.820" v="651"/>
          <ac:spMkLst>
            <pc:docMk/>
            <pc:sldMk cId="770741721" sldId="256"/>
            <ac:spMk id="779" creationId="{0DFF1AA9-FDFB-405E-AE1E-0B17F158B5DD}"/>
          </ac:spMkLst>
        </pc:spChg>
        <pc:spChg chg="mod">
          <ac:chgData name="PAOLA POLLEGIONI" userId="ec257920-8657-4840-aeed-f0975ea210b0" providerId="ADAL" clId="{72AF270E-B054-4E6B-B88E-500778E52779}" dt="2025-01-24T15:41:13.820" v="651"/>
          <ac:spMkLst>
            <pc:docMk/>
            <pc:sldMk cId="770741721" sldId="256"/>
            <ac:spMk id="780" creationId="{4CB34F4F-C277-438F-8BA3-29A11C870C9D}"/>
          </ac:spMkLst>
        </pc:spChg>
        <pc:spChg chg="mod">
          <ac:chgData name="PAOLA POLLEGIONI" userId="ec257920-8657-4840-aeed-f0975ea210b0" providerId="ADAL" clId="{72AF270E-B054-4E6B-B88E-500778E52779}" dt="2025-01-24T15:41:13.820" v="651"/>
          <ac:spMkLst>
            <pc:docMk/>
            <pc:sldMk cId="770741721" sldId="256"/>
            <ac:spMk id="781" creationId="{64013F9A-376C-4EF5-882D-D841938E3557}"/>
          </ac:spMkLst>
        </pc:spChg>
        <pc:spChg chg="mod">
          <ac:chgData name="PAOLA POLLEGIONI" userId="ec257920-8657-4840-aeed-f0975ea210b0" providerId="ADAL" clId="{72AF270E-B054-4E6B-B88E-500778E52779}" dt="2025-01-24T15:41:13.820" v="651"/>
          <ac:spMkLst>
            <pc:docMk/>
            <pc:sldMk cId="770741721" sldId="256"/>
            <ac:spMk id="782" creationId="{5A26E966-89A5-425D-BCF5-AD5A1ECABB15}"/>
          </ac:spMkLst>
        </pc:spChg>
        <pc:spChg chg="mod">
          <ac:chgData name="PAOLA POLLEGIONI" userId="ec257920-8657-4840-aeed-f0975ea210b0" providerId="ADAL" clId="{72AF270E-B054-4E6B-B88E-500778E52779}" dt="2025-01-24T15:41:13.820" v="651"/>
          <ac:spMkLst>
            <pc:docMk/>
            <pc:sldMk cId="770741721" sldId="256"/>
            <ac:spMk id="783" creationId="{39C67ED1-FE79-4F68-8356-49670A9F4279}"/>
          </ac:spMkLst>
        </pc:spChg>
        <pc:spChg chg="mod">
          <ac:chgData name="PAOLA POLLEGIONI" userId="ec257920-8657-4840-aeed-f0975ea210b0" providerId="ADAL" clId="{72AF270E-B054-4E6B-B88E-500778E52779}" dt="2025-01-24T15:41:13.820" v="651"/>
          <ac:spMkLst>
            <pc:docMk/>
            <pc:sldMk cId="770741721" sldId="256"/>
            <ac:spMk id="784" creationId="{EA73F7B2-70E2-4A91-9598-23D0097397D4}"/>
          </ac:spMkLst>
        </pc:spChg>
        <pc:spChg chg="mod">
          <ac:chgData name="PAOLA POLLEGIONI" userId="ec257920-8657-4840-aeed-f0975ea210b0" providerId="ADAL" clId="{72AF270E-B054-4E6B-B88E-500778E52779}" dt="2025-01-24T15:41:13.820" v="651"/>
          <ac:spMkLst>
            <pc:docMk/>
            <pc:sldMk cId="770741721" sldId="256"/>
            <ac:spMk id="785" creationId="{B37C7C88-AD7D-46E0-88AA-500702DD3712}"/>
          </ac:spMkLst>
        </pc:spChg>
        <pc:spChg chg="mod">
          <ac:chgData name="PAOLA POLLEGIONI" userId="ec257920-8657-4840-aeed-f0975ea210b0" providerId="ADAL" clId="{72AF270E-B054-4E6B-B88E-500778E52779}" dt="2025-01-24T15:41:13.820" v="651"/>
          <ac:spMkLst>
            <pc:docMk/>
            <pc:sldMk cId="770741721" sldId="256"/>
            <ac:spMk id="786" creationId="{5B345CD2-8E4C-4AF7-AC4B-EA5E676FAD23}"/>
          </ac:spMkLst>
        </pc:spChg>
        <pc:spChg chg="mod">
          <ac:chgData name="PAOLA POLLEGIONI" userId="ec257920-8657-4840-aeed-f0975ea210b0" providerId="ADAL" clId="{72AF270E-B054-4E6B-B88E-500778E52779}" dt="2025-01-24T15:41:13.820" v="651"/>
          <ac:spMkLst>
            <pc:docMk/>
            <pc:sldMk cId="770741721" sldId="256"/>
            <ac:spMk id="787" creationId="{A99B6E82-9B0A-4F1A-9C35-33A5362AEE3F}"/>
          </ac:spMkLst>
        </pc:spChg>
        <pc:spChg chg="mod">
          <ac:chgData name="PAOLA POLLEGIONI" userId="ec257920-8657-4840-aeed-f0975ea210b0" providerId="ADAL" clId="{72AF270E-B054-4E6B-B88E-500778E52779}" dt="2025-01-24T15:41:13.820" v="651"/>
          <ac:spMkLst>
            <pc:docMk/>
            <pc:sldMk cId="770741721" sldId="256"/>
            <ac:spMk id="788" creationId="{D7913162-DA77-428F-802C-D1224A6099B4}"/>
          </ac:spMkLst>
        </pc:spChg>
        <pc:spChg chg="mod">
          <ac:chgData name="PAOLA POLLEGIONI" userId="ec257920-8657-4840-aeed-f0975ea210b0" providerId="ADAL" clId="{72AF270E-B054-4E6B-B88E-500778E52779}" dt="2025-01-24T15:41:13.820" v="651"/>
          <ac:spMkLst>
            <pc:docMk/>
            <pc:sldMk cId="770741721" sldId="256"/>
            <ac:spMk id="789" creationId="{F9B4AB5E-0F6A-42F6-8371-C12265DBBE9E}"/>
          </ac:spMkLst>
        </pc:spChg>
        <pc:spChg chg="mod">
          <ac:chgData name="PAOLA POLLEGIONI" userId="ec257920-8657-4840-aeed-f0975ea210b0" providerId="ADAL" clId="{72AF270E-B054-4E6B-B88E-500778E52779}" dt="2025-01-24T15:41:13.820" v="651"/>
          <ac:spMkLst>
            <pc:docMk/>
            <pc:sldMk cId="770741721" sldId="256"/>
            <ac:spMk id="790" creationId="{1C83CEE3-5F14-4AD2-A96B-FD8E57A5D240}"/>
          </ac:spMkLst>
        </pc:spChg>
        <pc:spChg chg="mod">
          <ac:chgData name="PAOLA POLLEGIONI" userId="ec257920-8657-4840-aeed-f0975ea210b0" providerId="ADAL" clId="{72AF270E-B054-4E6B-B88E-500778E52779}" dt="2025-01-24T15:41:13.820" v="651"/>
          <ac:spMkLst>
            <pc:docMk/>
            <pc:sldMk cId="770741721" sldId="256"/>
            <ac:spMk id="791" creationId="{9B1E981F-4630-464D-AF77-B518CC0E1AAA}"/>
          </ac:spMkLst>
        </pc:spChg>
        <pc:spChg chg="mod">
          <ac:chgData name="PAOLA POLLEGIONI" userId="ec257920-8657-4840-aeed-f0975ea210b0" providerId="ADAL" clId="{72AF270E-B054-4E6B-B88E-500778E52779}" dt="2025-01-24T15:41:13.820" v="651"/>
          <ac:spMkLst>
            <pc:docMk/>
            <pc:sldMk cId="770741721" sldId="256"/>
            <ac:spMk id="792" creationId="{B5A929D8-EFDD-41A2-B1B7-2F2B7943DCBF}"/>
          </ac:spMkLst>
        </pc:spChg>
        <pc:spChg chg="mod">
          <ac:chgData name="PAOLA POLLEGIONI" userId="ec257920-8657-4840-aeed-f0975ea210b0" providerId="ADAL" clId="{72AF270E-B054-4E6B-B88E-500778E52779}" dt="2025-01-24T15:41:13.820" v="651"/>
          <ac:spMkLst>
            <pc:docMk/>
            <pc:sldMk cId="770741721" sldId="256"/>
            <ac:spMk id="793" creationId="{4D5E8FB1-FA40-4CE6-9591-156756A26AAD}"/>
          </ac:spMkLst>
        </pc:spChg>
        <pc:spChg chg="mod">
          <ac:chgData name="PAOLA POLLEGIONI" userId="ec257920-8657-4840-aeed-f0975ea210b0" providerId="ADAL" clId="{72AF270E-B054-4E6B-B88E-500778E52779}" dt="2025-01-24T15:41:13.820" v="651"/>
          <ac:spMkLst>
            <pc:docMk/>
            <pc:sldMk cId="770741721" sldId="256"/>
            <ac:spMk id="794" creationId="{07012214-B446-496B-AB75-57B416005428}"/>
          </ac:spMkLst>
        </pc:spChg>
        <pc:spChg chg="mod">
          <ac:chgData name="PAOLA POLLEGIONI" userId="ec257920-8657-4840-aeed-f0975ea210b0" providerId="ADAL" clId="{72AF270E-B054-4E6B-B88E-500778E52779}" dt="2025-01-24T15:41:13.820" v="651"/>
          <ac:spMkLst>
            <pc:docMk/>
            <pc:sldMk cId="770741721" sldId="256"/>
            <ac:spMk id="795" creationId="{12B78270-A6B4-4378-9195-E8397C39A76F}"/>
          </ac:spMkLst>
        </pc:spChg>
        <pc:spChg chg="mod">
          <ac:chgData name="PAOLA POLLEGIONI" userId="ec257920-8657-4840-aeed-f0975ea210b0" providerId="ADAL" clId="{72AF270E-B054-4E6B-B88E-500778E52779}" dt="2025-01-24T15:41:13.820" v="651"/>
          <ac:spMkLst>
            <pc:docMk/>
            <pc:sldMk cId="770741721" sldId="256"/>
            <ac:spMk id="796" creationId="{A62DA75C-5C98-4B11-92B0-CB75872C63E1}"/>
          </ac:spMkLst>
        </pc:spChg>
        <pc:spChg chg="mod">
          <ac:chgData name="PAOLA POLLEGIONI" userId="ec257920-8657-4840-aeed-f0975ea210b0" providerId="ADAL" clId="{72AF270E-B054-4E6B-B88E-500778E52779}" dt="2025-01-24T15:41:13.820" v="651"/>
          <ac:spMkLst>
            <pc:docMk/>
            <pc:sldMk cId="770741721" sldId="256"/>
            <ac:spMk id="797" creationId="{3B29CE5E-5340-41F5-907B-7BA5598FD163}"/>
          </ac:spMkLst>
        </pc:spChg>
        <pc:spChg chg="mod">
          <ac:chgData name="PAOLA POLLEGIONI" userId="ec257920-8657-4840-aeed-f0975ea210b0" providerId="ADAL" clId="{72AF270E-B054-4E6B-B88E-500778E52779}" dt="2025-01-24T15:41:13.820" v="651"/>
          <ac:spMkLst>
            <pc:docMk/>
            <pc:sldMk cId="770741721" sldId="256"/>
            <ac:spMk id="798" creationId="{F4D33E68-F4A2-4D25-BBB6-073405B204BD}"/>
          </ac:spMkLst>
        </pc:spChg>
        <pc:spChg chg="mod">
          <ac:chgData name="PAOLA POLLEGIONI" userId="ec257920-8657-4840-aeed-f0975ea210b0" providerId="ADAL" clId="{72AF270E-B054-4E6B-B88E-500778E52779}" dt="2025-01-24T15:41:13.820" v="651"/>
          <ac:spMkLst>
            <pc:docMk/>
            <pc:sldMk cId="770741721" sldId="256"/>
            <ac:spMk id="799" creationId="{BED40D1B-CD9F-482B-81EC-2659FDA6D2B0}"/>
          </ac:spMkLst>
        </pc:spChg>
        <pc:spChg chg="mod">
          <ac:chgData name="PAOLA POLLEGIONI" userId="ec257920-8657-4840-aeed-f0975ea210b0" providerId="ADAL" clId="{72AF270E-B054-4E6B-B88E-500778E52779}" dt="2025-01-24T15:41:13.820" v="651"/>
          <ac:spMkLst>
            <pc:docMk/>
            <pc:sldMk cId="770741721" sldId="256"/>
            <ac:spMk id="800" creationId="{FF77F063-FC63-4325-91BD-3E366510EECF}"/>
          </ac:spMkLst>
        </pc:spChg>
        <pc:spChg chg="mod">
          <ac:chgData name="PAOLA POLLEGIONI" userId="ec257920-8657-4840-aeed-f0975ea210b0" providerId="ADAL" clId="{72AF270E-B054-4E6B-B88E-500778E52779}" dt="2025-01-24T15:41:13.820" v="651"/>
          <ac:spMkLst>
            <pc:docMk/>
            <pc:sldMk cId="770741721" sldId="256"/>
            <ac:spMk id="801" creationId="{6716C5AF-1EA5-48CD-B0E7-435B044DA43B}"/>
          </ac:spMkLst>
        </pc:spChg>
        <pc:spChg chg="mod">
          <ac:chgData name="PAOLA POLLEGIONI" userId="ec257920-8657-4840-aeed-f0975ea210b0" providerId="ADAL" clId="{72AF270E-B054-4E6B-B88E-500778E52779}" dt="2025-01-24T15:41:13.820" v="651"/>
          <ac:spMkLst>
            <pc:docMk/>
            <pc:sldMk cId="770741721" sldId="256"/>
            <ac:spMk id="802" creationId="{BDA7F0F3-83E6-4A63-8235-460BDBF0A85F}"/>
          </ac:spMkLst>
        </pc:spChg>
        <pc:spChg chg="mod">
          <ac:chgData name="PAOLA POLLEGIONI" userId="ec257920-8657-4840-aeed-f0975ea210b0" providerId="ADAL" clId="{72AF270E-B054-4E6B-B88E-500778E52779}" dt="2025-01-24T15:41:13.820" v="651"/>
          <ac:spMkLst>
            <pc:docMk/>
            <pc:sldMk cId="770741721" sldId="256"/>
            <ac:spMk id="803" creationId="{CB8BCF91-00BD-4A29-A540-48A2A7CCBDA2}"/>
          </ac:spMkLst>
        </pc:spChg>
        <pc:spChg chg="mod">
          <ac:chgData name="PAOLA POLLEGIONI" userId="ec257920-8657-4840-aeed-f0975ea210b0" providerId="ADAL" clId="{72AF270E-B054-4E6B-B88E-500778E52779}" dt="2025-01-24T15:41:13.820" v="651"/>
          <ac:spMkLst>
            <pc:docMk/>
            <pc:sldMk cId="770741721" sldId="256"/>
            <ac:spMk id="804" creationId="{F03C6248-E3E7-45FF-881E-72BE5DA400DA}"/>
          </ac:spMkLst>
        </pc:spChg>
        <pc:spChg chg="mod">
          <ac:chgData name="PAOLA POLLEGIONI" userId="ec257920-8657-4840-aeed-f0975ea210b0" providerId="ADAL" clId="{72AF270E-B054-4E6B-B88E-500778E52779}" dt="2025-01-24T15:41:13.820" v="651"/>
          <ac:spMkLst>
            <pc:docMk/>
            <pc:sldMk cId="770741721" sldId="256"/>
            <ac:spMk id="805" creationId="{C7333796-076F-4E84-83EC-37B257473DF4}"/>
          </ac:spMkLst>
        </pc:spChg>
        <pc:spChg chg="mod">
          <ac:chgData name="PAOLA POLLEGIONI" userId="ec257920-8657-4840-aeed-f0975ea210b0" providerId="ADAL" clId="{72AF270E-B054-4E6B-B88E-500778E52779}" dt="2025-01-24T15:41:13.820" v="651"/>
          <ac:spMkLst>
            <pc:docMk/>
            <pc:sldMk cId="770741721" sldId="256"/>
            <ac:spMk id="806" creationId="{DD83FD30-7EB9-4FDC-A868-589A33437B68}"/>
          </ac:spMkLst>
        </pc:spChg>
        <pc:spChg chg="mod">
          <ac:chgData name="PAOLA POLLEGIONI" userId="ec257920-8657-4840-aeed-f0975ea210b0" providerId="ADAL" clId="{72AF270E-B054-4E6B-B88E-500778E52779}" dt="2025-01-24T15:41:13.820" v="651"/>
          <ac:spMkLst>
            <pc:docMk/>
            <pc:sldMk cId="770741721" sldId="256"/>
            <ac:spMk id="807" creationId="{1855F17C-4EA3-4783-931E-CFFB13205E42}"/>
          </ac:spMkLst>
        </pc:spChg>
        <pc:spChg chg="mod">
          <ac:chgData name="PAOLA POLLEGIONI" userId="ec257920-8657-4840-aeed-f0975ea210b0" providerId="ADAL" clId="{72AF270E-B054-4E6B-B88E-500778E52779}" dt="2025-01-24T15:41:13.820" v="651"/>
          <ac:spMkLst>
            <pc:docMk/>
            <pc:sldMk cId="770741721" sldId="256"/>
            <ac:spMk id="808" creationId="{594CBE67-4148-4A0F-A3CA-98FC541E2C1B}"/>
          </ac:spMkLst>
        </pc:spChg>
        <pc:spChg chg="mod">
          <ac:chgData name="PAOLA POLLEGIONI" userId="ec257920-8657-4840-aeed-f0975ea210b0" providerId="ADAL" clId="{72AF270E-B054-4E6B-B88E-500778E52779}" dt="2025-01-24T15:41:13.820" v="651"/>
          <ac:spMkLst>
            <pc:docMk/>
            <pc:sldMk cId="770741721" sldId="256"/>
            <ac:spMk id="809" creationId="{741E8DFF-6337-4AEE-9405-87055F3CDA42}"/>
          </ac:spMkLst>
        </pc:spChg>
        <pc:spChg chg="mod">
          <ac:chgData name="PAOLA POLLEGIONI" userId="ec257920-8657-4840-aeed-f0975ea210b0" providerId="ADAL" clId="{72AF270E-B054-4E6B-B88E-500778E52779}" dt="2025-01-24T15:41:13.820" v="651"/>
          <ac:spMkLst>
            <pc:docMk/>
            <pc:sldMk cId="770741721" sldId="256"/>
            <ac:spMk id="810" creationId="{7316E479-F1F3-4EE0-AFAD-57067DC1B3CE}"/>
          </ac:spMkLst>
        </pc:spChg>
        <pc:spChg chg="mod">
          <ac:chgData name="PAOLA POLLEGIONI" userId="ec257920-8657-4840-aeed-f0975ea210b0" providerId="ADAL" clId="{72AF270E-B054-4E6B-B88E-500778E52779}" dt="2025-01-24T15:41:13.820" v="651"/>
          <ac:spMkLst>
            <pc:docMk/>
            <pc:sldMk cId="770741721" sldId="256"/>
            <ac:spMk id="811" creationId="{F54AE8BD-9DC1-40CC-96F7-4B3483379629}"/>
          </ac:spMkLst>
        </pc:spChg>
        <pc:spChg chg="mod">
          <ac:chgData name="PAOLA POLLEGIONI" userId="ec257920-8657-4840-aeed-f0975ea210b0" providerId="ADAL" clId="{72AF270E-B054-4E6B-B88E-500778E52779}" dt="2025-01-24T15:41:13.820" v="651"/>
          <ac:spMkLst>
            <pc:docMk/>
            <pc:sldMk cId="770741721" sldId="256"/>
            <ac:spMk id="812" creationId="{EE2B1FB1-12F6-4893-9D17-8734122F286B}"/>
          </ac:spMkLst>
        </pc:spChg>
        <pc:spChg chg="mod">
          <ac:chgData name="PAOLA POLLEGIONI" userId="ec257920-8657-4840-aeed-f0975ea210b0" providerId="ADAL" clId="{72AF270E-B054-4E6B-B88E-500778E52779}" dt="2025-01-24T15:41:13.820" v="651"/>
          <ac:spMkLst>
            <pc:docMk/>
            <pc:sldMk cId="770741721" sldId="256"/>
            <ac:spMk id="813" creationId="{AACAF3E3-4570-423F-A25B-0AB4A32BCA85}"/>
          </ac:spMkLst>
        </pc:spChg>
        <pc:spChg chg="mod">
          <ac:chgData name="PAOLA POLLEGIONI" userId="ec257920-8657-4840-aeed-f0975ea210b0" providerId="ADAL" clId="{72AF270E-B054-4E6B-B88E-500778E52779}" dt="2025-01-24T15:41:13.820" v="651"/>
          <ac:spMkLst>
            <pc:docMk/>
            <pc:sldMk cId="770741721" sldId="256"/>
            <ac:spMk id="814" creationId="{220713BE-45A5-4B60-B1CB-5160E032038F}"/>
          </ac:spMkLst>
        </pc:spChg>
        <pc:spChg chg="mod">
          <ac:chgData name="PAOLA POLLEGIONI" userId="ec257920-8657-4840-aeed-f0975ea210b0" providerId="ADAL" clId="{72AF270E-B054-4E6B-B88E-500778E52779}" dt="2025-01-24T15:41:13.820" v="651"/>
          <ac:spMkLst>
            <pc:docMk/>
            <pc:sldMk cId="770741721" sldId="256"/>
            <ac:spMk id="815" creationId="{8D184E06-617B-4884-AA94-D44C4ADDB8A1}"/>
          </ac:spMkLst>
        </pc:spChg>
        <pc:spChg chg="mod">
          <ac:chgData name="PAOLA POLLEGIONI" userId="ec257920-8657-4840-aeed-f0975ea210b0" providerId="ADAL" clId="{72AF270E-B054-4E6B-B88E-500778E52779}" dt="2025-01-24T15:41:13.820" v="651"/>
          <ac:spMkLst>
            <pc:docMk/>
            <pc:sldMk cId="770741721" sldId="256"/>
            <ac:spMk id="816" creationId="{7B63AD52-E71B-48A0-8D1C-2543E2B413AC}"/>
          </ac:spMkLst>
        </pc:spChg>
        <pc:spChg chg="mod">
          <ac:chgData name="PAOLA POLLEGIONI" userId="ec257920-8657-4840-aeed-f0975ea210b0" providerId="ADAL" clId="{72AF270E-B054-4E6B-B88E-500778E52779}" dt="2025-01-24T15:41:13.820" v="651"/>
          <ac:spMkLst>
            <pc:docMk/>
            <pc:sldMk cId="770741721" sldId="256"/>
            <ac:spMk id="817" creationId="{7E0B9C8C-5BED-4389-A22F-1982374AE577}"/>
          </ac:spMkLst>
        </pc:spChg>
        <pc:spChg chg="mod">
          <ac:chgData name="PAOLA POLLEGIONI" userId="ec257920-8657-4840-aeed-f0975ea210b0" providerId="ADAL" clId="{72AF270E-B054-4E6B-B88E-500778E52779}" dt="2025-01-24T15:41:13.820" v="651"/>
          <ac:spMkLst>
            <pc:docMk/>
            <pc:sldMk cId="770741721" sldId="256"/>
            <ac:spMk id="818" creationId="{EDBD6F1F-ED97-4F5F-892C-FA92A51C5460}"/>
          </ac:spMkLst>
        </pc:spChg>
        <pc:spChg chg="mod">
          <ac:chgData name="PAOLA POLLEGIONI" userId="ec257920-8657-4840-aeed-f0975ea210b0" providerId="ADAL" clId="{72AF270E-B054-4E6B-B88E-500778E52779}" dt="2025-01-24T15:41:13.820" v="651"/>
          <ac:spMkLst>
            <pc:docMk/>
            <pc:sldMk cId="770741721" sldId="256"/>
            <ac:spMk id="819" creationId="{C052046E-1117-412D-BEA7-30D8D66DFF97}"/>
          </ac:spMkLst>
        </pc:spChg>
        <pc:spChg chg="mod">
          <ac:chgData name="PAOLA POLLEGIONI" userId="ec257920-8657-4840-aeed-f0975ea210b0" providerId="ADAL" clId="{72AF270E-B054-4E6B-B88E-500778E52779}" dt="2025-01-24T15:41:13.820" v="651"/>
          <ac:spMkLst>
            <pc:docMk/>
            <pc:sldMk cId="770741721" sldId="256"/>
            <ac:spMk id="820" creationId="{28649B07-3CC6-4B0D-BB49-F48F62A4013B}"/>
          </ac:spMkLst>
        </pc:spChg>
        <pc:spChg chg="mod">
          <ac:chgData name="PAOLA POLLEGIONI" userId="ec257920-8657-4840-aeed-f0975ea210b0" providerId="ADAL" clId="{72AF270E-B054-4E6B-B88E-500778E52779}" dt="2025-01-24T15:41:13.820" v="651"/>
          <ac:spMkLst>
            <pc:docMk/>
            <pc:sldMk cId="770741721" sldId="256"/>
            <ac:spMk id="821" creationId="{41C56DDD-D90B-484E-A3EF-A88400CB24BD}"/>
          </ac:spMkLst>
        </pc:spChg>
        <pc:spChg chg="mod">
          <ac:chgData name="PAOLA POLLEGIONI" userId="ec257920-8657-4840-aeed-f0975ea210b0" providerId="ADAL" clId="{72AF270E-B054-4E6B-B88E-500778E52779}" dt="2025-01-24T15:41:13.820" v="651"/>
          <ac:spMkLst>
            <pc:docMk/>
            <pc:sldMk cId="770741721" sldId="256"/>
            <ac:spMk id="822" creationId="{4C127629-D5EA-4F9C-9AD4-3E417B0D3D63}"/>
          </ac:spMkLst>
        </pc:spChg>
        <pc:spChg chg="mod">
          <ac:chgData name="PAOLA POLLEGIONI" userId="ec257920-8657-4840-aeed-f0975ea210b0" providerId="ADAL" clId="{72AF270E-B054-4E6B-B88E-500778E52779}" dt="2025-01-24T15:41:13.820" v="651"/>
          <ac:spMkLst>
            <pc:docMk/>
            <pc:sldMk cId="770741721" sldId="256"/>
            <ac:spMk id="823" creationId="{7212103D-5148-42A2-AE9D-F715BDBE9F31}"/>
          </ac:spMkLst>
        </pc:spChg>
        <pc:spChg chg="mod">
          <ac:chgData name="PAOLA POLLEGIONI" userId="ec257920-8657-4840-aeed-f0975ea210b0" providerId="ADAL" clId="{72AF270E-B054-4E6B-B88E-500778E52779}" dt="2025-01-24T15:41:13.820" v="651"/>
          <ac:spMkLst>
            <pc:docMk/>
            <pc:sldMk cId="770741721" sldId="256"/>
            <ac:spMk id="824" creationId="{3C5324BA-FF64-4307-ABF5-BCBE703C20CF}"/>
          </ac:spMkLst>
        </pc:spChg>
        <pc:spChg chg="mod">
          <ac:chgData name="PAOLA POLLEGIONI" userId="ec257920-8657-4840-aeed-f0975ea210b0" providerId="ADAL" clId="{72AF270E-B054-4E6B-B88E-500778E52779}" dt="2025-01-24T15:41:13.820" v="651"/>
          <ac:spMkLst>
            <pc:docMk/>
            <pc:sldMk cId="770741721" sldId="256"/>
            <ac:spMk id="825" creationId="{6839F7C0-2BCC-48F2-89F5-506E392AFED7}"/>
          </ac:spMkLst>
        </pc:spChg>
        <pc:spChg chg="mod">
          <ac:chgData name="PAOLA POLLEGIONI" userId="ec257920-8657-4840-aeed-f0975ea210b0" providerId="ADAL" clId="{72AF270E-B054-4E6B-B88E-500778E52779}" dt="2025-01-24T15:41:13.820" v="651"/>
          <ac:spMkLst>
            <pc:docMk/>
            <pc:sldMk cId="770741721" sldId="256"/>
            <ac:spMk id="826" creationId="{4D78401C-257B-4A9A-8539-8C4D8F9B1C25}"/>
          </ac:spMkLst>
        </pc:spChg>
        <pc:spChg chg="mod">
          <ac:chgData name="PAOLA POLLEGIONI" userId="ec257920-8657-4840-aeed-f0975ea210b0" providerId="ADAL" clId="{72AF270E-B054-4E6B-B88E-500778E52779}" dt="2025-01-24T15:41:13.820" v="651"/>
          <ac:spMkLst>
            <pc:docMk/>
            <pc:sldMk cId="770741721" sldId="256"/>
            <ac:spMk id="827" creationId="{E3971D32-541C-46F6-9D7C-A803F9EE6353}"/>
          </ac:spMkLst>
        </pc:spChg>
        <pc:spChg chg="mod">
          <ac:chgData name="PAOLA POLLEGIONI" userId="ec257920-8657-4840-aeed-f0975ea210b0" providerId="ADAL" clId="{72AF270E-B054-4E6B-B88E-500778E52779}" dt="2025-01-24T15:41:13.820" v="651"/>
          <ac:spMkLst>
            <pc:docMk/>
            <pc:sldMk cId="770741721" sldId="256"/>
            <ac:spMk id="828" creationId="{974BB261-5786-40E5-A628-3721E6491378}"/>
          </ac:spMkLst>
        </pc:spChg>
        <pc:spChg chg="mod">
          <ac:chgData name="PAOLA POLLEGIONI" userId="ec257920-8657-4840-aeed-f0975ea210b0" providerId="ADAL" clId="{72AF270E-B054-4E6B-B88E-500778E52779}" dt="2025-01-24T15:41:13.820" v="651"/>
          <ac:spMkLst>
            <pc:docMk/>
            <pc:sldMk cId="770741721" sldId="256"/>
            <ac:spMk id="829" creationId="{3787941C-84A1-4146-A6AD-C509B21645AC}"/>
          </ac:spMkLst>
        </pc:spChg>
        <pc:spChg chg="mod">
          <ac:chgData name="PAOLA POLLEGIONI" userId="ec257920-8657-4840-aeed-f0975ea210b0" providerId="ADAL" clId="{72AF270E-B054-4E6B-B88E-500778E52779}" dt="2025-01-24T15:41:13.820" v="651"/>
          <ac:spMkLst>
            <pc:docMk/>
            <pc:sldMk cId="770741721" sldId="256"/>
            <ac:spMk id="830" creationId="{F8BAAECA-A219-48FF-8A7F-96A2C22A1DCC}"/>
          </ac:spMkLst>
        </pc:spChg>
        <pc:spChg chg="mod">
          <ac:chgData name="PAOLA POLLEGIONI" userId="ec257920-8657-4840-aeed-f0975ea210b0" providerId="ADAL" clId="{72AF270E-B054-4E6B-B88E-500778E52779}" dt="2025-01-24T15:41:13.820" v="651"/>
          <ac:spMkLst>
            <pc:docMk/>
            <pc:sldMk cId="770741721" sldId="256"/>
            <ac:spMk id="831" creationId="{EAA1E1CA-AE98-4A2E-8D93-03F0B1D38C20}"/>
          </ac:spMkLst>
        </pc:spChg>
        <pc:spChg chg="mod">
          <ac:chgData name="PAOLA POLLEGIONI" userId="ec257920-8657-4840-aeed-f0975ea210b0" providerId="ADAL" clId="{72AF270E-B054-4E6B-B88E-500778E52779}" dt="2025-01-24T15:41:13.820" v="651"/>
          <ac:spMkLst>
            <pc:docMk/>
            <pc:sldMk cId="770741721" sldId="256"/>
            <ac:spMk id="832" creationId="{59FE88BC-5DB2-48E3-895F-F0905524E86F}"/>
          </ac:spMkLst>
        </pc:spChg>
        <pc:spChg chg="mod">
          <ac:chgData name="PAOLA POLLEGIONI" userId="ec257920-8657-4840-aeed-f0975ea210b0" providerId="ADAL" clId="{72AF270E-B054-4E6B-B88E-500778E52779}" dt="2025-01-24T15:41:13.820" v="651"/>
          <ac:spMkLst>
            <pc:docMk/>
            <pc:sldMk cId="770741721" sldId="256"/>
            <ac:spMk id="833" creationId="{71C91F69-F51B-4362-BF3B-A7E2D014B895}"/>
          </ac:spMkLst>
        </pc:spChg>
        <pc:spChg chg="mod">
          <ac:chgData name="PAOLA POLLEGIONI" userId="ec257920-8657-4840-aeed-f0975ea210b0" providerId="ADAL" clId="{72AF270E-B054-4E6B-B88E-500778E52779}" dt="2025-01-24T15:41:13.820" v="651"/>
          <ac:spMkLst>
            <pc:docMk/>
            <pc:sldMk cId="770741721" sldId="256"/>
            <ac:spMk id="834" creationId="{E31981C4-4D66-430A-890B-8E86D92777C0}"/>
          </ac:spMkLst>
        </pc:spChg>
        <pc:spChg chg="mod">
          <ac:chgData name="PAOLA POLLEGIONI" userId="ec257920-8657-4840-aeed-f0975ea210b0" providerId="ADAL" clId="{72AF270E-B054-4E6B-B88E-500778E52779}" dt="2025-01-24T15:41:13.820" v="651"/>
          <ac:spMkLst>
            <pc:docMk/>
            <pc:sldMk cId="770741721" sldId="256"/>
            <ac:spMk id="835" creationId="{86B1375D-C83D-4FBC-A033-0B767D6DA229}"/>
          </ac:spMkLst>
        </pc:spChg>
        <pc:spChg chg="mod">
          <ac:chgData name="PAOLA POLLEGIONI" userId="ec257920-8657-4840-aeed-f0975ea210b0" providerId="ADAL" clId="{72AF270E-B054-4E6B-B88E-500778E52779}" dt="2025-01-24T15:41:13.820" v="651"/>
          <ac:spMkLst>
            <pc:docMk/>
            <pc:sldMk cId="770741721" sldId="256"/>
            <ac:spMk id="836" creationId="{FE1D1983-90BA-4C3E-9B76-7E34C68B6A55}"/>
          </ac:spMkLst>
        </pc:spChg>
        <pc:spChg chg="mod">
          <ac:chgData name="PAOLA POLLEGIONI" userId="ec257920-8657-4840-aeed-f0975ea210b0" providerId="ADAL" clId="{72AF270E-B054-4E6B-B88E-500778E52779}" dt="2025-01-24T15:41:13.820" v="651"/>
          <ac:spMkLst>
            <pc:docMk/>
            <pc:sldMk cId="770741721" sldId="256"/>
            <ac:spMk id="837" creationId="{BC9840A4-5F4A-4955-947F-69AB6F58E843}"/>
          </ac:spMkLst>
        </pc:spChg>
        <pc:spChg chg="mod">
          <ac:chgData name="PAOLA POLLEGIONI" userId="ec257920-8657-4840-aeed-f0975ea210b0" providerId="ADAL" clId="{72AF270E-B054-4E6B-B88E-500778E52779}" dt="2025-01-24T15:41:13.820" v="651"/>
          <ac:spMkLst>
            <pc:docMk/>
            <pc:sldMk cId="770741721" sldId="256"/>
            <ac:spMk id="838" creationId="{0FBE7F76-661E-46F8-9766-1CAD7665C4E2}"/>
          </ac:spMkLst>
        </pc:spChg>
        <pc:spChg chg="mod">
          <ac:chgData name="PAOLA POLLEGIONI" userId="ec257920-8657-4840-aeed-f0975ea210b0" providerId="ADAL" clId="{72AF270E-B054-4E6B-B88E-500778E52779}" dt="2025-01-24T15:41:13.820" v="651"/>
          <ac:spMkLst>
            <pc:docMk/>
            <pc:sldMk cId="770741721" sldId="256"/>
            <ac:spMk id="839" creationId="{6EDC7E2F-81C1-4697-A91A-E45446AE67BD}"/>
          </ac:spMkLst>
        </pc:spChg>
        <pc:spChg chg="mod">
          <ac:chgData name="PAOLA POLLEGIONI" userId="ec257920-8657-4840-aeed-f0975ea210b0" providerId="ADAL" clId="{72AF270E-B054-4E6B-B88E-500778E52779}" dt="2025-01-24T15:41:13.820" v="651"/>
          <ac:spMkLst>
            <pc:docMk/>
            <pc:sldMk cId="770741721" sldId="256"/>
            <ac:spMk id="840" creationId="{9C9440ED-1204-4FBA-8F20-0AB22E12AA0F}"/>
          </ac:spMkLst>
        </pc:spChg>
        <pc:spChg chg="mod">
          <ac:chgData name="PAOLA POLLEGIONI" userId="ec257920-8657-4840-aeed-f0975ea210b0" providerId="ADAL" clId="{72AF270E-B054-4E6B-B88E-500778E52779}" dt="2025-01-24T15:41:13.820" v="651"/>
          <ac:spMkLst>
            <pc:docMk/>
            <pc:sldMk cId="770741721" sldId="256"/>
            <ac:spMk id="841" creationId="{A14AC7FD-FAB8-4697-A961-5F02C29277B1}"/>
          </ac:spMkLst>
        </pc:spChg>
        <pc:spChg chg="mod">
          <ac:chgData name="PAOLA POLLEGIONI" userId="ec257920-8657-4840-aeed-f0975ea210b0" providerId="ADAL" clId="{72AF270E-B054-4E6B-B88E-500778E52779}" dt="2025-01-24T15:41:13.820" v="651"/>
          <ac:spMkLst>
            <pc:docMk/>
            <pc:sldMk cId="770741721" sldId="256"/>
            <ac:spMk id="842" creationId="{FD4A4867-DA3B-49B9-88D2-1C91EB9768B1}"/>
          </ac:spMkLst>
        </pc:spChg>
        <pc:spChg chg="mod">
          <ac:chgData name="PAOLA POLLEGIONI" userId="ec257920-8657-4840-aeed-f0975ea210b0" providerId="ADAL" clId="{72AF270E-B054-4E6B-B88E-500778E52779}" dt="2025-01-24T15:41:13.820" v="651"/>
          <ac:spMkLst>
            <pc:docMk/>
            <pc:sldMk cId="770741721" sldId="256"/>
            <ac:spMk id="843" creationId="{178977C0-B378-45CE-83E3-CC6FBA959103}"/>
          </ac:spMkLst>
        </pc:spChg>
        <pc:spChg chg="mod">
          <ac:chgData name="PAOLA POLLEGIONI" userId="ec257920-8657-4840-aeed-f0975ea210b0" providerId="ADAL" clId="{72AF270E-B054-4E6B-B88E-500778E52779}" dt="2025-01-24T15:41:13.820" v="651"/>
          <ac:spMkLst>
            <pc:docMk/>
            <pc:sldMk cId="770741721" sldId="256"/>
            <ac:spMk id="844" creationId="{41CA5CDD-C98B-4E3E-9150-F2D9A36ACAA3}"/>
          </ac:spMkLst>
        </pc:spChg>
        <pc:spChg chg="mod">
          <ac:chgData name="PAOLA POLLEGIONI" userId="ec257920-8657-4840-aeed-f0975ea210b0" providerId="ADAL" clId="{72AF270E-B054-4E6B-B88E-500778E52779}" dt="2025-01-24T15:41:13.820" v="651"/>
          <ac:spMkLst>
            <pc:docMk/>
            <pc:sldMk cId="770741721" sldId="256"/>
            <ac:spMk id="845" creationId="{F78F74D1-DB58-44B5-90E7-4BEC6A247E55}"/>
          </ac:spMkLst>
        </pc:spChg>
        <pc:spChg chg="mod">
          <ac:chgData name="PAOLA POLLEGIONI" userId="ec257920-8657-4840-aeed-f0975ea210b0" providerId="ADAL" clId="{72AF270E-B054-4E6B-B88E-500778E52779}" dt="2025-01-24T15:41:13.820" v="651"/>
          <ac:spMkLst>
            <pc:docMk/>
            <pc:sldMk cId="770741721" sldId="256"/>
            <ac:spMk id="846" creationId="{FD9B1B52-6180-40F1-B576-91FE44A84972}"/>
          </ac:spMkLst>
        </pc:spChg>
        <pc:spChg chg="mod">
          <ac:chgData name="PAOLA POLLEGIONI" userId="ec257920-8657-4840-aeed-f0975ea210b0" providerId="ADAL" clId="{72AF270E-B054-4E6B-B88E-500778E52779}" dt="2025-01-24T15:41:13.820" v="651"/>
          <ac:spMkLst>
            <pc:docMk/>
            <pc:sldMk cId="770741721" sldId="256"/>
            <ac:spMk id="847" creationId="{396F7EC1-E420-4B2C-95AE-3B7F9CB98A6B}"/>
          </ac:spMkLst>
        </pc:spChg>
        <pc:spChg chg="mod">
          <ac:chgData name="PAOLA POLLEGIONI" userId="ec257920-8657-4840-aeed-f0975ea210b0" providerId="ADAL" clId="{72AF270E-B054-4E6B-B88E-500778E52779}" dt="2025-01-24T15:41:13.820" v="651"/>
          <ac:spMkLst>
            <pc:docMk/>
            <pc:sldMk cId="770741721" sldId="256"/>
            <ac:spMk id="848" creationId="{E325AA63-95C8-4BBB-A27A-26D1CCC93B43}"/>
          </ac:spMkLst>
        </pc:spChg>
        <pc:spChg chg="mod">
          <ac:chgData name="PAOLA POLLEGIONI" userId="ec257920-8657-4840-aeed-f0975ea210b0" providerId="ADAL" clId="{72AF270E-B054-4E6B-B88E-500778E52779}" dt="2025-01-24T15:41:13.820" v="651"/>
          <ac:spMkLst>
            <pc:docMk/>
            <pc:sldMk cId="770741721" sldId="256"/>
            <ac:spMk id="849" creationId="{A9A0878A-3298-46E8-894A-F64E0DDA8827}"/>
          </ac:spMkLst>
        </pc:spChg>
        <pc:spChg chg="mod">
          <ac:chgData name="PAOLA POLLEGIONI" userId="ec257920-8657-4840-aeed-f0975ea210b0" providerId="ADAL" clId="{72AF270E-B054-4E6B-B88E-500778E52779}" dt="2025-01-24T15:41:13.820" v="651"/>
          <ac:spMkLst>
            <pc:docMk/>
            <pc:sldMk cId="770741721" sldId="256"/>
            <ac:spMk id="850" creationId="{950DC77C-D9CB-4A23-8D38-B10A257C180B}"/>
          </ac:spMkLst>
        </pc:spChg>
        <pc:spChg chg="mod">
          <ac:chgData name="PAOLA POLLEGIONI" userId="ec257920-8657-4840-aeed-f0975ea210b0" providerId="ADAL" clId="{72AF270E-B054-4E6B-B88E-500778E52779}" dt="2025-01-24T15:41:13.820" v="651"/>
          <ac:spMkLst>
            <pc:docMk/>
            <pc:sldMk cId="770741721" sldId="256"/>
            <ac:spMk id="851" creationId="{6484F6B9-C6F1-4F08-A846-E1A856A9F794}"/>
          </ac:spMkLst>
        </pc:spChg>
        <pc:spChg chg="mod">
          <ac:chgData name="PAOLA POLLEGIONI" userId="ec257920-8657-4840-aeed-f0975ea210b0" providerId="ADAL" clId="{72AF270E-B054-4E6B-B88E-500778E52779}" dt="2025-01-24T15:41:13.820" v="651"/>
          <ac:spMkLst>
            <pc:docMk/>
            <pc:sldMk cId="770741721" sldId="256"/>
            <ac:spMk id="852" creationId="{FB40118E-7354-467A-B69D-436FB69C3F01}"/>
          </ac:spMkLst>
        </pc:spChg>
        <pc:spChg chg="mod">
          <ac:chgData name="PAOLA POLLEGIONI" userId="ec257920-8657-4840-aeed-f0975ea210b0" providerId="ADAL" clId="{72AF270E-B054-4E6B-B88E-500778E52779}" dt="2025-01-24T15:41:13.820" v="651"/>
          <ac:spMkLst>
            <pc:docMk/>
            <pc:sldMk cId="770741721" sldId="256"/>
            <ac:spMk id="853" creationId="{B1F4E3A1-3A5E-4BA7-BEFE-3DAC19F077C1}"/>
          </ac:spMkLst>
        </pc:spChg>
        <pc:spChg chg="mod">
          <ac:chgData name="PAOLA POLLEGIONI" userId="ec257920-8657-4840-aeed-f0975ea210b0" providerId="ADAL" clId="{72AF270E-B054-4E6B-B88E-500778E52779}" dt="2025-01-24T15:41:13.820" v="651"/>
          <ac:spMkLst>
            <pc:docMk/>
            <pc:sldMk cId="770741721" sldId="256"/>
            <ac:spMk id="854" creationId="{600D421A-EA12-430F-AF78-B734C6239EE9}"/>
          </ac:spMkLst>
        </pc:spChg>
        <pc:spChg chg="mod">
          <ac:chgData name="PAOLA POLLEGIONI" userId="ec257920-8657-4840-aeed-f0975ea210b0" providerId="ADAL" clId="{72AF270E-B054-4E6B-B88E-500778E52779}" dt="2025-01-24T15:41:13.820" v="651"/>
          <ac:spMkLst>
            <pc:docMk/>
            <pc:sldMk cId="770741721" sldId="256"/>
            <ac:spMk id="855" creationId="{26BC4D73-BADD-4EC1-8F00-0F4919ED6FBA}"/>
          </ac:spMkLst>
        </pc:spChg>
        <pc:spChg chg="mod">
          <ac:chgData name="PAOLA POLLEGIONI" userId="ec257920-8657-4840-aeed-f0975ea210b0" providerId="ADAL" clId="{72AF270E-B054-4E6B-B88E-500778E52779}" dt="2025-01-24T15:41:13.820" v="651"/>
          <ac:spMkLst>
            <pc:docMk/>
            <pc:sldMk cId="770741721" sldId="256"/>
            <ac:spMk id="856" creationId="{0E2AC4A6-2D6C-4FA1-BA0F-1DEED76721BB}"/>
          </ac:spMkLst>
        </pc:spChg>
        <pc:spChg chg="mod">
          <ac:chgData name="PAOLA POLLEGIONI" userId="ec257920-8657-4840-aeed-f0975ea210b0" providerId="ADAL" clId="{72AF270E-B054-4E6B-B88E-500778E52779}" dt="2025-01-24T15:41:13.820" v="651"/>
          <ac:spMkLst>
            <pc:docMk/>
            <pc:sldMk cId="770741721" sldId="256"/>
            <ac:spMk id="857" creationId="{5922DBCE-18F9-4DCF-93F3-33753ACD596E}"/>
          </ac:spMkLst>
        </pc:spChg>
        <pc:spChg chg="mod">
          <ac:chgData name="PAOLA POLLEGIONI" userId="ec257920-8657-4840-aeed-f0975ea210b0" providerId="ADAL" clId="{72AF270E-B054-4E6B-B88E-500778E52779}" dt="2025-01-24T15:41:13.820" v="651"/>
          <ac:spMkLst>
            <pc:docMk/>
            <pc:sldMk cId="770741721" sldId="256"/>
            <ac:spMk id="858" creationId="{E7E4C91B-3F97-4814-83B2-103DCC59E5A7}"/>
          </ac:spMkLst>
        </pc:spChg>
        <pc:spChg chg="mod">
          <ac:chgData name="PAOLA POLLEGIONI" userId="ec257920-8657-4840-aeed-f0975ea210b0" providerId="ADAL" clId="{72AF270E-B054-4E6B-B88E-500778E52779}" dt="2025-01-24T15:41:13.820" v="651"/>
          <ac:spMkLst>
            <pc:docMk/>
            <pc:sldMk cId="770741721" sldId="256"/>
            <ac:spMk id="859" creationId="{A417EE9B-95B5-47D8-8058-A339D627B0C6}"/>
          </ac:spMkLst>
        </pc:spChg>
        <pc:spChg chg="mod">
          <ac:chgData name="PAOLA POLLEGIONI" userId="ec257920-8657-4840-aeed-f0975ea210b0" providerId="ADAL" clId="{72AF270E-B054-4E6B-B88E-500778E52779}" dt="2025-01-24T15:41:13.820" v="651"/>
          <ac:spMkLst>
            <pc:docMk/>
            <pc:sldMk cId="770741721" sldId="256"/>
            <ac:spMk id="860" creationId="{73085113-8C2A-46DF-A21F-C030026C028B}"/>
          </ac:spMkLst>
        </pc:spChg>
        <pc:spChg chg="mod">
          <ac:chgData name="PAOLA POLLEGIONI" userId="ec257920-8657-4840-aeed-f0975ea210b0" providerId="ADAL" clId="{72AF270E-B054-4E6B-B88E-500778E52779}" dt="2025-01-24T15:41:13.820" v="651"/>
          <ac:spMkLst>
            <pc:docMk/>
            <pc:sldMk cId="770741721" sldId="256"/>
            <ac:spMk id="861" creationId="{FACCB842-0FA0-41BB-8B28-3C7858B1B7A7}"/>
          </ac:spMkLst>
        </pc:spChg>
        <pc:spChg chg="mod">
          <ac:chgData name="PAOLA POLLEGIONI" userId="ec257920-8657-4840-aeed-f0975ea210b0" providerId="ADAL" clId="{72AF270E-B054-4E6B-B88E-500778E52779}" dt="2025-01-24T15:41:13.820" v="651"/>
          <ac:spMkLst>
            <pc:docMk/>
            <pc:sldMk cId="770741721" sldId="256"/>
            <ac:spMk id="862" creationId="{070A5701-9CD0-44E5-8B1C-CA33B1A8A2BD}"/>
          </ac:spMkLst>
        </pc:spChg>
        <pc:spChg chg="mod">
          <ac:chgData name="PAOLA POLLEGIONI" userId="ec257920-8657-4840-aeed-f0975ea210b0" providerId="ADAL" clId="{72AF270E-B054-4E6B-B88E-500778E52779}" dt="2025-01-24T15:41:13.820" v="651"/>
          <ac:spMkLst>
            <pc:docMk/>
            <pc:sldMk cId="770741721" sldId="256"/>
            <ac:spMk id="863" creationId="{F2391A1B-7EA8-4544-9567-6B2D1FB2320F}"/>
          </ac:spMkLst>
        </pc:spChg>
        <pc:spChg chg="mod">
          <ac:chgData name="PAOLA POLLEGIONI" userId="ec257920-8657-4840-aeed-f0975ea210b0" providerId="ADAL" clId="{72AF270E-B054-4E6B-B88E-500778E52779}" dt="2025-01-24T15:41:13.820" v="651"/>
          <ac:spMkLst>
            <pc:docMk/>
            <pc:sldMk cId="770741721" sldId="256"/>
            <ac:spMk id="864" creationId="{6537D7A8-6B4F-44E0-8E0F-7A347513B27C}"/>
          </ac:spMkLst>
        </pc:spChg>
        <pc:spChg chg="mod">
          <ac:chgData name="PAOLA POLLEGIONI" userId="ec257920-8657-4840-aeed-f0975ea210b0" providerId="ADAL" clId="{72AF270E-B054-4E6B-B88E-500778E52779}" dt="2025-01-24T15:41:13.820" v="651"/>
          <ac:spMkLst>
            <pc:docMk/>
            <pc:sldMk cId="770741721" sldId="256"/>
            <ac:spMk id="865" creationId="{64DCCB1B-93A1-476D-A3E3-9A7B503325D7}"/>
          </ac:spMkLst>
        </pc:spChg>
        <pc:spChg chg="mod">
          <ac:chgData name="PAOLA POLLEGIONI" userId="ec257920-8657-4840-aeed-f0975ea210b0" providerId="ADAL" clId="{72AF270E-B054-4E6B-B88E-500778E52779}" dt="2025-01-24T15:41:13.820" v="651"/>
          <ac:spMkLst>
            <pc:docMk/>
            <pc:sldMk cId="770741721" sldId="256"/>
            <ac:spMk id="866" creationId="{F2D92CAB-039D-4B3E-9D62-D32C8383C7DF}"/>
          </ac:spMkLst>
        </pc:spChg>
        <pc:spChg chg="mod">
          <ac:chgData name="PAOLA POLLEGIONI" userId="ec257920-8657-4840-aeed-f0975ea210b0" providerId="ADAL" clId="{72AF270E-B054-4E6B-B88E-500778E52779}" dt="2025-01-24T15:41:13.820" v="651"/>
          <ac:spMkLst>
            <pc:docMk/>
            <pc:sldMk cId="770741721" sldId="256"/>
            <ac:spMk id="867" creationId="{96A4AAE2-12DD-4796-92E5-3F1E065CCAD3}"/>
          </ac:spMkLst>
        </pc:spChg>
        <pc:spChg chg="mod">
          <ac:chgData name="PAOLA POLLEGIONI" userId="ec257920-8657-4840-aeed-f0975ea210b0" providerId="ADAL" clId="{72AF270E-B054-4E6B-B88E-500778E52779}" dt="2025-01-24T15:41:13.820" v="651"/>
          <ac:spMkLst>
            <pc:docMk/>
            <pc:sldMk cId="770741721" sldId="256"/>
            <ac:spMk id="868" creationId="{49D957F8-E18F-4497-A15D-7EE1FB860248}"/>
          </ac:spMkLst>
        </pc:spChg>
        <pc:spChg chg="mod">
          <ac:chgData name="PAOLA POLLEGIONI" userId="ec257920-8657-4840-aeed-f0975ea210b0" providerId="ADAL" clId="{72AF270E-B054-4E6B-B88E-500778E52779}" dt="2025-01-24T15:41:13.820" v="651"/>
          <ac:spMkLst>
            <pc:docMk/>
            <pc:sldMk cId="770741721" sldId="256"/>
            <ac:spMk id="869" creationId="{7390A098-4118-498E-AF53-115C66A1921E}"/>
          </ac:spMkLst>
        </pc:spChg>
        <pc:spChg chg="mod">
          <ac:chgData name="PAOLA POLLEGIONI" userId="ec257920-8657-4840-aeed-f0975ea210b0" providerId="ADAL" clId="{72AF270E-B054-4E6B-B88E-500778E52779}" dt="2025-01-24T15:41:13.820" v="651"/>
          <ac:spMkLst>
            <pc:docMk/>
            <pc:sldMk cId="770741721" sldId="256"/>
            <ac:spMk id="870" creationId="{F68CC82E-2355-4517-8AF4-F87812D27121}"/>
          </ac:spMkLst>
        </pc:spChg>
        <pc:spChg chg="mod">
          <ac:chgData name="PAOLA POLLEGIONI" userId="ec257920-8657-4840-aeed-f0975ea210b0" providerId="ADAL" clId="{72AF270E-B054-4E6B-B88E-500778E52779}" dt="2025-01-24T15:41:13.820" v="651"/>
          <ac:spMkLst>
            <pc:docMk/>
            <pc:sldMk cId="770741721" sldId="256"/>
            <ac:spMk id="871" creationId="{28D5D4B4-2D04-4A77-829B-F15836513436}"/>
          </ac:spMkLst>
        </pc:spChg>
        <pc:spChg chg="mod">
          <ac:chgData name="PAOLA POLLEGIONI" userId="ec257920-8657-4840-aeed-f0975ea210b0" providerId="ADAL" clId="{72AF270E-B054-4E6B-B88E-500778E52779}" dt="2025-01-24T15:41:13.820" v="651"/>
          <ac:spMkLst>
            <pc:docMk/>
            <pc:sldMk cId="770741721" sldId="256"/>
            <ac:spMk id="872" creationId="{0A46D754-4076-4432-9812-70B6496B5452}"/>
          </ac:spMkLst>
        </pc:spChg>
        <pc:spChg chg="mod">
          <ac:chgData name="PAOLA POLLEGIONI" userId="ec257920-8657-4840-aeed-f0975ea210b0" providerId="ADAL" clId="{72AF270E-B054-4E6B-B88E-500778E52779}" dt="2025-01-24T15:41:13.820" v="651"/>
          <ac:spMkLst>
            <pc:docMk/>
            <pc:sldMk cId="770741721" sldId="256"/>
            <ac:spMk id="873" creationId="{635B965A-FE1F-4E81-9228-46F6C2C20D01}"/>
          </ac:spMkLst>
        </pc:spChg>
        <pc:spChg chg="mod">
          <ac:chgData name="PAOLA POLLEGIONI" userId="ec257920-8657-4840-aeed-f0975ea210b0" providerId="ADAL" clId="{72AF270E-B054-4E6B-B88E-500778E52779}" dt="2025-01-24T15:41:13.820" v="651"/>
          <ac:spMkLst>
            <pc:docMk/>
            <pc:sldMk cId="770741721" sldId="256"/>
            <ac:spMk id="874" creationId="{90393ADC-B51A-4DD3-B3C6-E9EB3AEFD072}"/>
          </ac:spMkLst>
        </pc:spChg>
        <pc:spChg chg="mod">
          <ac:chgData name="PAOLA POLLEGIONI" userId="ec257920-8657-4840-aeed-f0975ea210b0" providerId="ADAL" clId="{72AF270E-B054-4E6B-B88E-500778E52779}" dt="2025-01-24T15:41:13.820" v="651"/>
          <ac:spMkLst>
            <pc:docMk/>
            <pc:sldMk cId="770741721" sldId="256"/>
            <ac:spMk id="875" creationId="{9225FDA7-A8BE-4202-A47F-1E253D60FB08}"/>
          </ac:spMkLst>
        </pc:spChg>
        <pc:spChg chg="mod">
          <ac:chgData name="PAOLA POLLEGIONI" userId="ec257920-8657-4840-aeed-f0975ea210b0" providerId="ADAL" clId="{72AF270E-B054-4E6B-B88E-500778E52779}" dt="2025-01-24T15:41:13.820" v="651"/>
          <ac:spMkLst>
            <pc:docMk/>
            <pc:sldMk cId="770741721" sldId="256"/>
            <ac:spMk id="876" creationId="{A4E7685B-E142-416D-994A-3CA9545D1DD6}"/>
          </ac:spMkLst>
        </pc:spChg>
        <pc:spChg chg="mod">
          <ac:chgData name="PAOLA POLLEGIONI" userId="ec257920-8657-4840-aeed-f0975ea210b0" providerId="ADAL" clId="{72AF270E-B054-4E6B-B88E-500778E52779}" dt="2025-01-24T15:41:13.820" v="651"/>
          <ac:spMkLst>
            <pc:docMk/>
            <pc:sldMk cId="770741721" sldId="256"/>
            <ac:spMk id="877" creationId="{31DC9BA1-5067-4B86-9497-5CD2570EBF7A}"/>
          </ac:spMkLst>
        </pc:spChg>
        <pc:spChg chg="mod">
          <ac:chgData name="PAOLA POLLEGIONI" userId="ec257920-8657-4840-aeed-f0975ea210b0" providerId="ADAL" clId="{72AF270E-B054-4E6B-B88E-500778E52779}" dt="2025-01-24T15:41:13.820" v="651"/>
          <ac:spMkLst>
            <pc:docMk/>
            <pc:sldMk cId="770741721" sldId="256"/>
            <ac:spMk id="878" creationId="{F0F37DDE-F0F6-4348-B4F5-8B7DAC7DF6BC}"/>
          </ac:spMkLst>
        </pc:spChg>
        <pc:spChg chg="mod">
          <ac:chgData name="PAOLA POLLEGIONI" userId="ec257920-8657-4840-aeed-f0975ea210b0" providerId="ADAL" clId="{72AF270E-B054-4E6B-B88E-500778E52779}" dt="2025-01-24T15:41:13.820" v="651"/>
          <ac:spMkLst>
            <pc:docMk/>
            <pc:sldMk cId="770741721" sldId="256"/>
            <ac:spMk id="879" creationId="{A100A9CD-C6C4-401A-86A8-164AE555D905}"/>
          </ac:spMkLst>
        </pc:spChg>
        <pc:spChg chg="mod">
          <ac:chgData name="PAOLA POLLEGIONI" userId="ec257920-8657-4840-aeed-f0975ea210b0" providerId="ADAL" clId="{72AF270E-B054-4E6B-B88E-500778E52779}" dt="2025-01-24T15:41:13.820" v="651"/>
          <ac:spMkLst>
            <pc:docMk/>
            <pc:sldMk cId="770741721" sldId="256"/>
            <ac:spMk id="880" creationId="{68256C60-BA67-4264-A9C5-540FEBFCDA79}"/>
          </ac:spMkLst>
        </pc:spChg>
        <pc:spChg chg="mod">
          <ac:chgData name="PAOLA POLLEGIONI" userId="ec257920-8657-4840-aeed-f0975ea210b0" providerId="ADAL" clId="{72AF270E-B054-4E6B-B88E-500778E52779}" dt="2025-01-24T15:41:13.820" v="651"/>
          <ac:spMkLst>
            <pc:docMk/>
            <pc:sldMk cId="770741721" sldId="256"/>
            <ac:spMk id="881" creationId="{A99CEF99-D6AA-4787-915A-4EDF07AC1776}"/>
          </ac:spMkLst>
        </pc:spChg>
        <pc:spChg chg="mod">
          <ac:chgData name="PAOLA POLLEGIONI" userId="ec257920-8657-4840-aeed-f0975ea210b0" providerId="ADAL" clId="{72AF270E-B054-4E6B-B88E-500778E52779}" dt="2025-01-24T15:41:13.820" v="651"/>
          <ac:spMkLst>
            <pc:docMk/>
            <pc:sldMk cId="770741721" sldId="256"/>
            <ac:spMk id="882" creationId="{0D9A6457-7CCE-4702-8F1B-BE4D79B563A6}"/>
          </ac:spMkLst>
        </pc:spChg>
        <pc:spChg chg="mod">
          <ac:chgData name="PAOLA POLLEGIONI" userId="ec257920-8657-4840-aeed-f0975ea210b0" providerId="ADAL" clId="{72AF270E-B054-4E6B-B88E-500778E52779}" dt="2025-01-24T15:41:13.820" v="651"/>
          <ac:spMkLst>
            <pc:docMk/>
            <pc:sldMk cId="770741721" sldId="256"/>
            <ac:spMk id="883" creationId="{62DB8660-B794-43F0-A9D7-E8EFE7FA9C3D}"/>
          </ac:spMkLst>
        </pc:spChg>
        <pc:spChg chg="mod">
          <ac:chgData name="PAOLA POLLEGIONI" userId="ec257920-8657-4840-aeed-f0975ea210b0" providerId="ADAL" clId="{72AF270E-B054-4E6B-B88E-500778E52779}" dt="2025-01-24T15:41:13.820" v="651"/>
          <ac:spMkLst>
            <pc:docMk/>
            <pc:sldMk cId="770741721" sldId="256"/>
            <ac:spMk id="884" creationId="{9E03BEFD-1640-44C6-A51F-79A3C622678D}"/>
          </ac:spMkLst>
        </pc:spChg>
        <pc:spChg chg="mod">
          <ac:chgData name="PAOLA POLLEGIONI" userId="ec257920-8657-4840-aeed-f0975ea210b0" providerId="ADAL" clId="{72AF270E-B054-4E6B-B88E-500778E52779}" dt="2025-01-24T15:41:13.820" v="651"/>
          <ac:spMkLst>
            <pc:docMk/>
            <pc:sldMk cId="770741721" sldId="256"/>
            <ac:spMk id="885" creationId="{14E59D17-6815-4916-9E23-1051F4B36A35}"/>
          </ac:spMkLst>
        </pc:spChg>
        <pc:spChg chg="mod">
          <ac:chgData name="PAOLA POLLEGIONI" userId="ec257920-8657-4840-aeed-f0975ea210b0" providerId="ADAL" clId="{72AF270E-B054-4E6B-B88E-500778E52779}" dt="2025-01-24T15:41:13.820" v="651"/>
          <ac:spMkLst>
            <pc:docMk/>
            <pc:sldMk cId="770741721" sldId="256"/>
            <ac:spMk id="886" creationId="{8E94B68A-400C-4E42-AE72-4EB50427AC55}"/>
          </ac:spMkLst>
        </pc:spChg>
        <pc:spChg chg="mod">
          <ac:chgData name="PAOLA POLLEGIONI" userId="ec257920-8657-4840-aeed-f0975ea210b0" providerId="ADAL" clId="{72AF270E-B054-4E6B-B88E-500778E52779}" dt="2025-01-24T15:41:13.820" v="651"/>
          <ac:spMkLst>
            <pc:docMk/>
            <pc:sldMk cId="770741721" sldId="256"/>
            <ac:spMk id="887" creationId="{A0C4CFB2-2DAB-4FD8-8CFB-4C2274159CA5}"/>
          </ac:spMkLst>
        </pc:spChg>
        <pc:spChg chg="mod">
          <ac:chgData name="PAOLA POLLEGIONI" userId="ec257920-8657-4840-aeed-f0975ea210b0" providerId="ADAL" clId="{72AF270E-B054-4E6B-B88E-500778E52779}" dt="2025-01-24T15:41:13.820" v="651"/>
          <ac:spMkLst>
            <pc:docMk/>
            <pc:sldMk cId="770741721" sldId="256"/>
            <ac:spMk id="888" creationId="{2668B3EC-A69E-46FF-A2B0-231830D0E88D}"/>
          </ac:spMkLst>
        </pc:spChg>
        <pc:spChg chg="mod">
          <ac:chgData name="PAOLA POLLEGIONI" userId="ec257920-8657-4840-aeed-f0975ea210b0" providerId="ADAL" clId="{72AF270E-B054-4E6B-B88E-500778E52779}" dt="2025-01-24T15:41:13.820" v="651"/>
          <ac:spMkLst>
            <pc:docMk/>
            <pc:sldMk cId="770741721" sldId="256"/>
            <ac:spMk id="889" creationId="{855E0988-2C3F-40C9-A7EE-0AE3B7ADE8F5}"/>
          </ac:spMkLst>
        </pc:spChg>
        <pc:spChg chg="mod">
          <ac:chgData name="PAOLA POLLEGIONI" userId="ec257920-8657-4840-aeed-f0975ea210b0" providerId="ADAL" clId="{72AF270E-B054-4E6B-B88E-500778E52779}" dt="2025-01-24T15:41:13.820" v="651"/>
          <ac:spMkLst>
            <pc:docMk/>
            <pc:sldMk cId="770741721" sldId="256"/>
            <ac:spMk id="890" creationId="{4D631563-B2B8-4D76-9940-255C19A9DBD7}"/>
          </ac:spMkLst>
        </pc:spChg>
        <pc:spChg chg="mod">
          <ac:chgData name="PAOLA POLLEGIONI" userId="ec257920-8657-4840-aeed-f0975ea210b0" providerId="ADAL" clId="{72AF270E-B054-4E6B-B88E-500778E52779}" dt="2025-01-24T15:41:13.820" v="651"/>
          <ac:spMkLst>
            <pc:docMk/>
            <pc:sldMk cId="770741721" sldId="256"/>
            <ac:spMk id="891" creationId="{22E206A2-AB47-4F0B-BF90-6C004978DC2C}"/>
          </ac:spMkLst>
        </pc:spChg>
        <pc:spChg chg="mod">
          <ac:chgData name="PAOLA POLLEGIONI" userId="ec257920-8657-4840-aeed-f0975ea210b0" providerId="ADAL" clId="{72AF270E-B054-4E6B-B88E-500778E52779}" dt="2025-01-24T15:41:13.820" v="651"/>
          <ac:spMkLst>
            <pc:docMk/>
            <pc:sldMk cId="770741721" sldId="256"/>
            <ac:spMk id="892" creationId="{0B73CBEA-5940-4B5F-B5CC-6C3E58258437}"/>
          </ac:spMkLst>
        </pc:spChg>
        <pc:spChg chg="mod">
          <ac:chgData name="PAOLA POLLEGIONI" userId="ec257920-8657-4840-aeed-f0975ea210b0" providerId="ADAL" clId="{72AF270E-B054-4E6B-B88E-500778E52779}" dt="2025-01-24T15:41:13.820" v="651"/>
          <ac:spMkLst>
            <pc:docMk/>
            <pc:sldMk cId="770741721" sldId="256"/>
            <ac:spMk id="893" creationId="{FA0160C0-F5A9-4A6D-9D37-6E538AB5706D}"/>
          </ac:spMkLst>
        </pc:spChg>
        <pc:spChg chg="mod">
          <ac:chgData name="PAOLA POLLEGIONI" userId="ec257920-8657-4840-aeed-f0975ea210b0" providerId="ADAL" clId="{72AF270E-B054-4E6B-B88E-500778E52779}" dt="2025-01-24T15:41:13.820" v="651"/>
          <ac:spMkLst>
            <pc:docMk/>
            <pc:sldMk cId="770741721" sldId="256"/>
            <ac:spMk id="894" creationId="{9CD482E9-63CF-425E-8630-7F7E7E7CA569}"/>
          </ac:spMkLst>
        </pc:spChg>
        <pc:spChg chg="mod">
          <ac:chgData name="PAOLA POLLEGIONI" userId="ec257920-8657-4840-aeed-f0975ea210b0" providerId="ADAL" clId="{72AF270E-B054-4E6B-B88E-500778E52779}" dt="2025-01-24T15:41:13.820" v="651"/>
          <ac:spMkLst>
            <pc:docMk/>
            <pc:sldMk cId="770741721" sldId="256"/>
            <ac:spMk id="895" creationId="{72D9B1DA-E884-4B05-A7D6-12F555E42F1F}"/>
          </ac:spMkLst>
        </pc:spChg>
        <pc:spChg chg="mod">
          <ac:chgData name="PAOLA POLLEGIONI" userId="ec257920-8657-4840-aeed-f0975ea210b0" providerId="ADAL" clId="{72AF270E-B054-4E6B-B88E-500778E52779}" dt="2025-01-24T15:41:13.820" v="651"/>
          <ac:spMkLst>
            <pc:docMk/>
            <pc:sldMk cId="770741721" sldId="256"/>
            <ac:spMk id="896" creationId="{803AEC50-5D70-4B50-8F1E-130A12C735BA}"/>
          </ac:spMkLst>
        </pc:spChg>
        <pc:spChg chg="mod">
          <ac:chgData name="PAOLA POLLEGIONI" userId="ec257920-8657-4840-aeed-f0975ea210b0" providerId="ADAL" clId="{72AF270E-B054-4E6B-B88E-500778E52779}" dt="2025-01-24T15:41:13.820" v="651"/>
          <ac:spMkLst>
            <pc:docMk/>
            <pc:sldMk cId="770741721" sldId="256"/>
            <ac:spMk id="897" creationId="{6F24075B-0003-492A-AD59-DEABF975118D}"/>
          </ac:spMkLst>
        </pc:spChg>
        <pc:spChg chg="mod">
          <ac:chgData name="PAOLA POLLEGIONI" userId="ec257920-8657-4840-aeed-f0975ea210b0" providerId="ADAL" clId="{72AF270E-B054-4E6B-B88E-500778E52779}" dt="2025-01-24T15:41:13.820" v="651"/>
          <ac:spMkLst>
            <pc:docMk/>
            <pc:sldMk cId="770741721" sldId="256"/>
            <ac:spMk id="898" creationId="{6772BCC4-DB75-4105-A6B7-443CF699A692}"/>
          </ac:spMkLst>
        </pc:spChg>
        <pc:spChg chg="mod">
          <ac:chgData name="PAOLA POLLEGIONI" userId="ec257920-8657-4840-aeed-f0975ea210b0" providerId="ADAL" clId="{72AF270E-B054-4E6B-B88E-500778E52779}" dt="2025-01-24T15:41:13.820" v="651"/>
          <ac:spMkLst>
            <pc:docMk/>
            <pc:sldMk cId="770741721" sldId="256"/>
            <ac:spMk id="899" creationId="{68F1B788-B687-47F1-B0B0-F236103F754A}"/>
          </ac:spMkLst>
        </pc:spChg>
        <pc:spChg chg="mod">
          <ac:chgData name="PAOLA POLLEGIONI" userId="ec257920-8657-4840-aeed-f0975ea210b0" providerId="ADAL" clId="{72AF270E-B054-4E6B-B88E-500778E52779}" dt="2025-01-24T15:41:13.820" v="651"/>
          <ac:spMkLst>
            <pc:docMk/>
            <pc:sldMk cId="770741721" sldId="256"/>
            <ac:spMk id="900" creationId="{6840B52F-2922-45B7-9F7E-71C4F8BD7666}"/>
          </ac:spMkLst>
        </pc:spChg>
        <pc:spChg chg="mod">
          <ac:chgData name="PAOLA POLLEGIONI" userId="ec257920-8657-4840-aeed-f0975ea210b0" providerId="ADAL" clId="{72AF270E-B054-4E6B-B88E-500778E52779}" dt="2025-01-24T15:41:13.820" v="651"/>
          <ac:spMkLst>
            <pc:docMk/>
            <pc:sldMk cId="770741721" sldId="256"/>
            <ac:spMk id="901" creationId="{AFF52CE6-A94B-4EE0-8573-774F13E6C68B}"/>
          </ac:spMkLst>
        </pc:spChg>
        <pc:spChg chg="mod">
          <ac:chgData name="PAOLA POLLEGIONI" userId="ec257920-8657-4840-aeed-f0975ea210b0" providerId="ADAL" clId="{72AF270E-B054-4E6B-B88E-500778E52779}" dt="2025-01-24T15:41:13.820" v="651"/>
          <ac:spMkLst>
            <pc:docMk/>
            <pc:sldMk cId="770741721" sldId="256"/>
            <ac:spMk id="902" creationId="{231A53B2-BD2B-4A86-B2F9-C5E9B32B1CBE}"/>
          </ac:spMkLst>
        </pc:spChg>
        <pc:spChg chg="mod">
          <ac:chgData name="PAOLA POLLEGIONI" userId="ec257920-8657-4840-aeed-f0975ea210b0" providerId="ADAL" clId="{72AF270E-B054-4E6B-B88E-500778E52779}" dt="2025-01-24T15:41:13.820" v="651"/>
          <ac:spMkLst>
            <pc:docMk/>
            <pc:sldMk cId="770741721" sldId="256"/>
            <ac:spMk id="903" creationId="{BFBD3B82-04A7-4146-95D4-97327B222A38}"/>
          </ac:spMkLst>
        </pc:spChg>
        <pc:spChg chg="mod">
          <ac:chgData name="PAOLA POLLEGIONI" userId="ec257920-8657-4840-aeed-f0975ea210b0" providerId="ADAL" clId="{72AF270E-B054-4E6B-B88E-500778E52779}" dt="2025-01-24T15:41:13.820" v="651"/>
          <ac:spMkLst>
            <pc:docMk/>
            <pc:sldMk cId="770741721" sldId="256"/>
            <ac:spMk id="904" creationId="{7801C19D-2828-45ED-9C90-83CFC7D16E63}"/>
          </ac:spMkLst>
        </pc:spChg>
        <pc:spChg chg="mod">
          <ac:chgData name="PAOLA POLLEGIONI" userId="ec257920-8657-4840-aeed-f0975ea210b0" providerId="ADAL" clId="{72AF270E-B054-4E6B-B88E-500778E52779}" dt="2025-01-24T15:41:13.820" v="651"/>
          <ac:spMkLst>
            <pc:docMk/>
            <pc:sldMk cId="770741721" sldId="256"/>
            <ac:spMk id="905" creationId="{C5937DDD-D07B-4AE9-ABD9-4452B893E6DF}"/>
          </ac:spMkLst>
        </pc:spChg>
        <pc:spChg chg="mod">
          <ac:chgData name="PAOLA POLLEGIONI" userId="ec257920-8657-4840-aeed-f0975ea210b0" providerId="ADAL" clId="{72AF270E-B054-4E6B-B88E-500778E52779}" dt="2025-01-24T15:41:13.820" v="651"/>
          <ac:spMkLst>
            <pc:docMk/>
            <pc:sldMk cId="770741721" sldId="256"/>
            <ac:spMk id="906" creationId="{F168DA7B-EBAC-4652-8ED4-4444BC418EF6}"/>
          </ac:spMkLst>
        </pc:spChg>
        <pc:spChg chg="mod">
          <ac:chgData name="PAOLA POLLEGIONI" userId="ec257920-8657-4840-aeed-f0975ea210b0" providerId="ADAL" clId="{72AF270E-B054-4E6B-B88E-500778E52779}" dt="2025-01-24T15:41:13.820" v="651"/>
          <ac:spMkLst>
            <pc:docMk/>
            <pc:sldMk cId="770741721" sldId="256"/>
            <ac:spMk id="907" creationId="{FC70265F-99DF-4C3B-B623-C08B14EB4D3A}"/>
          </ac:spMkLst>
        </pc:spChg>
        <pc:spChg chg="mod">
          <ac:chgData name="PAOLA POLLEGIONI" userId="ec257920-8657-4840-aeed-f0975ea210b0" providerId="ADAL" clId="{72AF270E-B054-4E6B-B88E-500778E52779}" dt="2025-01-24T15:41:13.820" v="651"/>
          <ac:spMkLst>
            <pc:docMk/>
            <pc:sldMk cId="770741721" sldId="256"/>
            <ac:spMk id="908" creationId="{A1411143-842F-41CD-86BC-F2A12C0DEA2E}"/>
          </ac:spMkLst>
        </pc:spChg>
        <pc:spChg chg="mod">
          <ac:chgData name="PAOLA POLLEGIONI" userId="ec257920-8657-4840-aeed-f0975ea210b0" providerId="ADAL" clId="{72AF270E-B054-4E6B-B88E-500778E52779}" dt="2025-01-24T15:41:13.820" v="651"/>
          <ac:spMkLst>
            <pc:docMk/>
            <pc:sldMk cId="770741721" sldId="256"/>
            <ac:spMk id="909" creationId="{1EA71397-E73B-4BED-B53F-0E831411A3A9}"/>
          </ac:spMkLst>
        </pc:spChg>
        <pc:spChg chg="mod">
          <ac:chgData name="PAOLA POLLEGIONI" userId="ec257920-8657-4840-aeed-f0975ea210b0" providerId="ADAL" clId="{72AF270E-B054-4E6B-B88E-500778E52779}" dt="2025-01-24T15:41:13.820" v="651"/>
          <ac:spMkLst>
            <pc:docMk/>
            <pc:sldMk cId="770741721" sldId="256"/>
            <ac:spMk id="910" creationId="{3ADD0A35-B4A3-4341-AD75-C3C14CBD8E94}"/>
          </ac:spMkLst>
        </pc:spChg>
        <pc:spChg chg="mod">
          <ac:chgData name="PAOLA POLLEGIONI" userId="ec257920-8657-4840-aeed-f0975ea210b0" providerId="ADAL" clId="{72AF270E-B054-4E6B-B88E-500778E52779}" dt="2025-01-24T15:41:13.820" v="651"/>
          <ac:spMkLst>
            <pc:docMk/>
            <pc:sldMk cId="770741721" sldId="256"/>
            <ac:spMk id="911" creationId="{17725329-B124-43DA-9C55-2AB89208F475}"/>
          </ac:spMkLst>
        </pc:spChg>
        <pc:spChg chg="mod">
          <ac:chgData name="PAOLA POLLEGIONI" userId="ec257920-8657-4840-aeed-f0975ea210b0" providerId="ADAL" clId="{72AF270E-B054-4E6B-B88E-500778E52779}" dt="2025-01-24T15:41:13.820" v="651"/>
          <ac:spMkLst>
            <pc:docMk/>
            <pc:sldMk cId="770741721" sldId="256"/>
            <ac:spMk id="912" creationId="{90E2383C-1A0F-4B2F-BF6A-BAD5704586DF}"/>
          </ac:spMkLst>
        </pc:spChg>
        <pc:spChg chg="mod">
          <ac:chgData name="PAOLA POLLEGIONI" userId="ec257920-8657-4840-aeed-f0975ea210b0" providerId="ADAL" clId="{72AF270E-B054-4E6B-B88E-500778E52779}" dt="2025-01-24T15:41:13.820" v="651"/>
          <ac:spMkLst>
            <pc:docMk/>
            <pc:sldMk cId="770741721" sldId="256"/>
            <ac:spMk id="913" creationId="{A78D5A4A-EBE5-4CFD-AB3F-D2725A2D5DFB}"/>
          </ac:spMkLst>
        </pc:spChg>
        <pc:spChg chg="mod">
          <ac:chgData name="PAOLA POLLEGIONI" userId="ec257920-8657-4840-aeed-f0975ea210b0" providerId="ADAL" clId="{72AF270E-B054-4E6B-B88E-500778E52779}" dt="2025-01-24T15:41:13.820" v="651"/>
          <ac:spMkLst>
            <pc:docMk/>
            <pc:sldMk cId="770741721" sldId="256"/>
            <ac:spMk id="914" creationId="{2960C573-279B-460F-90D4-31A3817A634C}"/>
          </ac:spMkLst>
        </pc:spChg>
        <pc:spChg chg="mod">
          <ac:chgData name="PAOLA POLLEGIONI" userId="ec257920-8657-4840-aeed-f0975ea210b0" providerId="ADAL" clId="{72AF270E-B054-4E6B-B88E-500778E52779}" dt="2025-01-24T15:41:13.820" v="651"/>
          <ac:spMkLst>
            <pc:docMk/>
            <pc:sldMk cId="770741721" sldId="256"/>
            <ac:spMk id="915" creationId="{9234B124-B053-4A9F-A5AF-D9DD85FA1056}"/>
          </ac:spMkLst>
        </pc:spChg>
        <pc:spChg chg="mod">
          <ac:chgData name="PAOLA POLLEGIONI" userId="ec257920-8657-4840-aeed-f0975ea210b0" providerId="ADAL" clId="{72AF270E-B054-4E6B-B88E-500778E52779}" dt="2025-01-24T15:41:13.820" v="651"/>
          <ac:spMkLst>
            <pc:docMk/>
            <pc:sldMk cId="770741721" sldId="256"/>
            <ac:spMk id="916" creationId="{59A2AC79-D36A-4160-84EA-F8704DC49E00}"/>
          </ac:spMkLst>
        </pc:spChg>
        <pc:spChg chg="mod">
          <ac:chgData name="PAOLA POLLEGIONI" userId="ec257920-8657-4840-aeed-f0975ea210b0" providerId="ADAL" clId="{72AF270E-B054-4E6B-B88E-500778E52779}" dt="2025-01-24T15:41:13.820" v="651"/>
          <ac:spMkLst>
            <pc:docMk/>
            <pc:sldMk cId="770741721" sldId="256"/>
            <ac:spMk id="917" creationId="{F2E98FE2-0D35-4969-B27A-B5049035C348}"/>
          </ac:spMkLst>
        </pc:spChg>
        <pc:spChg chg="mod">
          <ac:chgData name="PAOLA POLLEGIONI" userId="ec257920-8657-4840-aeed-f0975ea210b0" providerId="ADAL" clId="{72AF270E-B054-4E6B-B88E-500778E52779}" dt="2025-01-24T15:41:13.820" v="651"/>
          <ac:spMkLst>
            <pc:docMk/>
            <pc:sldMk cId="770741721" sldId="256"/>
            <ac:spMk id="918" creationId="{EB349389-4014-40B6-923D-E42E101DCB12}"/>
          </ac:spMkLst>
        </pc:spChg>
        <pc:spChg chg="mod">
          <ac:chgData name="PAOLA POLLEGIONI" userId="ec257920-8657-4840-aeed-f0975ea210b0" providerId="ADAL" clId="{72AF270E-B054-4E6B-B88E-500778E52779}" dt="2025-01-24T15:41:13.820" v="651"/>
          <ac:spMkLst>
            <pc:docMk/>
            <pc:sldMk cId="770741721" sldId="256"/>
            <ac:spMk id="919" creationId="{C067BBBA-8091-4956-BB70-8FFEB748E82B}"/>
          </ac:spMkLst>
        </pc:spChg>
        <pc:spChg chg="mod">
          <ac:chgData name="PAOLA POLLEGIONI" userId="ec257920-8657-4840-aeed-f0975ea210b0" providerId="ADAL" clId="{72AF270E-B054-4E6B-B88E-500778E52779}" dt="2025-01-24T15:41:13.820" v="651"/>
          <ac:spMkLst>
            <pc:docMk/>
            <pc:sldMk cId="770741721" sldId="256"/>
            <ac:spMk id="920" creationId="{10ECF246-C440-4BB0-97DC-C262D9BCBD83}"/>
          </ac:spMkLst>
        </pc:spChg>
        <pc:spChg chg="mod">
          <ac:chgData name="PAOLA POLLEGIONI" userId="ec257920-8657-4840-aeed-f0975ea210b0" providerId="ADAL" clId="{72AF270E-B054-4E6B-B88E-500778E52779}" dt="2025-01-24T15:41:13.820" v="651"/>
          <ac:spMkLst>
            <pc:docMk/>
            <pc:sldMk cId="770741721" sldId="256"/>
            <ac:spMk id="921" creationId="{A8A1CB1D-F623-4E1F-9D75-B78A5C1B7387}"/>
          </ac:spMkLst>
        </pc:spChg>
        <pc:spChg chg="mod">
          <ac:chgData name="PAOLA POLLEGIONI" userId="ec257920-8657-4840-aeed-f0975ea210b0" providerId="ADAL" clId="{72AF270E-B054-4E6B-B88E-500778E52779}" dt="2025-01-24T15:41:13.820" v="651"/>
          <ac:spMkLst>
            <pc:docMk/>
            <pc:sldMk cId="770741721" sldId="256"/>
            <ac:spMk id="922" creationId="{6219C3AF-BA0D-40DA-988C-597BB3C8414B}"/>
          </ac:spMkLst>
        </pc:spChg>
        <pc:spChg chg="mod">
          <ac:chgData name="PAOLA POLLEGIONI" userId="ec257920-8657-4840-aeed-f0975ea210b0" providerId="ADAL" clId="{72AF270E-B054-4E6B-B88E-500778E52779}" dt="2025-01-24T15:41:13.820" v="651"/>
          <ac:spMkLst>
            <pc:docMk/>
            <pc:sldMk cId="770741721" sldId="256"/>
            <ac:spMk id="923" creationId="{29853909-D8AD-4A7E-B002-7862AA43541E}"/>
          </ac:spMkLst>
        </pc:spChg>
        <pc:spChg chg="mod">
          <ac:chgData name="PAOLA POLLEGIONI" userId="ec257920-8657-4840-aeed-f0975ea210b0" providerId="ADAL" clId="{72AF270E-B054-4E6B-B88E-500778E52779}" dt="2025-01-24T15:41:13.820" v="651"/>
          <ac:spMkLst>
            <pc:docMk/>
            <pc:sldMk cId="770741721" sldId="256"/>
            <ac:spMk id="924" creationId="{8172C7E2-57C2-4B1B-9206-87CC9D8FFC43}"/>
          </ac:spMkLst>
        </pc:spChg>
        <pc:spChg chg="mod">
          <ac:chgData name="PAOLA POLLEGIONI" userId="ec257920-8657-4840-aeed-f0975ea210b0" providerId="ADAL" clId="{72AF270E-B054-4E6B-B88E-500778E52779}" dt="2025-01-24T15:41:13.820" v="651"/>
          <ac:spMkLst>
            <pc:docMk/>
            <pc:sldMk cId="770741721" sldId="256"/>
            <ac:spMk id="925" creationId="{6BD6BE72-F026-4EAA-9F3E-48D6B14ABC6C}"/>
          </ac:spMkLst>
        </pc:spChg>
        <pc:spChg chg="mod">
          <ac:chgData name="PAOLA POLLEGIONI" userId="ec257920-8657-4840-aeed-f0975ea210b0" providerId="ADAL" clId="{72AF270E-B054-4E6B-B88E-500778E52779}" dt="2025-01-24T15:41:13.820" v="651"/>
          <ac:spMkLst>
            <pc:docMk/>
            <pc:sldMk cId="770741721" sldId="256"/>
            <ac:spMk id="926" creationId="{B66A1EC2-DA8E-4F17-BD51-E9710EADB651}"/>
          </ac:spMkLst>
        </pc:spChg>
        <pc:spChg chg="mod">
          <ac:chgData name="PAOLA POLLEGIONI" userId="ec257920-8657-4840-aeed-f0975ea210b0" providerId="ADAL" clId="{72AF270E-B054-4E6B-B88E-500778E52779}" dt="2025-01-24T15:41:13.820" v="651"/>
          <ac:spMkLst>
            <pc:docMk/>
            <pc:sldMk cId="770741721" sldId="256"/>
            <ac:spMk id="927" creationId="{EEBE206F-AF9D-485B-93F0-49EAF8E9196A}"/>
          </ac:spMkLst>
        </pc:spChg>
        <pc:spChg chg="mod">
          <ac:chgData name="PAOLA POLLEGIONI" userId="ec257920-8657-4840-aeed-f0975ea210b0" providerId="ADAL" clId="{72AF270E-B054-4E6B-B88E-500778E52779}" dt="2025-01-24T15:41:13.820" v="651"/>
          <ac:spMkLst>
            <pc:docMk/>
            <pc:sldMk cId="770741721" sldId="256"/>
            <ac:spMk id="928" creationId="{495AAAB4-3FE4-4083-A76B-B588F267FC7C}"/>
          </ac:spMkLst>
        </pc:spChg>
        <pc:spChg chg="mod">
          <ac:chgData name="PAOLA POLLEGIONI" userId="ec257920-8657-4840-aeed-f0975ea210b0" providerId="ADAL" clId="{72AF270E-B054-4E6B-B88E-500778E52779}" dt="2025-01-24T15:41:13.820" v="651"/>
          <ac:spMkLst>
            <pc:docMk/>
            <pc:sldMk cId="770741721" sldId="256"/>
            <ac:spMk id="929" creationId="{715CB741-479F-4DA6-8A28-611133F6831D}"/>
          </ac:spMkLst>
        </pc:spChg>
        <pc:spChg chg="mod">
          <ac:chgData name="PAOLA POLLEGIONI" userId="ec257920-8657-4840-aeed-f0975ea210b0" providerId="ADAL" clId="{72AF270E-B054-4E6B-B88E-500778E52779}" dt="2025-01-24T15:41:13.820" v="651"/>
          <ac:spMkLst>
            <pc:docMk/>
            <pc:sldMk cId="770741721" sldId="256"/>
            <ac:spMk id="930" creationId="{4866CCA4-45BA-494E-A4C6-2C6916F89A0C}"/>
          </ac:spMkLst>
        </pc:spChg>
        <pc:spChg chg="mod">
          <ac:chgData name="PAOLA POLLEGIONI" userId="ec257920-8657-4840-aeed-f0975ea210b0" providerId="ADAL" clId="{72AF270E-B054-4E6B-B88E-500778E52779}" dt="2025-01-24T15:41:13.820" v="651"/>
          <ac:spMkLst>
            <pc:docMk/>
            <pc:sldMk cId="770741721" sldId="256"/>
            <ac:spMk id="931" creationId="{D16DFE64-A33B-4BEF-977D-191DD070E1F7}"/>
          </ac:spMkLst>
        </pc:spChg>
        <pc:spChg chg="mod">
          <ac:chgData name="PAOLA POLLEGIONI" userId="ec257920-8657-4840-aeed-f0975ea210b0" providerId="ADAL" clId="{72AF270E-B054-4E6B-B88E-500778E52779}" dt="2025-01-24T15:41:13.820" v="651"/>
          <ac:spMkLst>
            <pc:docMk/>
            <pc:sldMk cId="770741721" sldId="256"/>
            <ac:spMk id="932" creationId="{DA48392E-C3A4-43F8-B80E-8718E78F1BE8}"/>
          </ac:spMkLst>
        </pc:spChg>
        <pc:spChg chg="mod">
          <ac:chgData name="PAOLA POLLEGIONI" userId="ec257920-8657-4840-aeed-f0975ea210b0" providerId="ADAL" clId="{72AF270E-B054-4E6B-B88E-500778E52779}" dt="2025-01-24T15:41:13.820" v="651"/>
          <ac:spMkLst>
            <pc:docMk/>
            <pc:sldMk cId="770741721" sldId="256"/>
            <ac:spMk id="933" creationId="{B77F3895-677C-40D9-81CD-4BC6CF5ED419}"/>
          </ac:spMkLst>
        </pc:spChg>
        <pc:spChg chg="mod">
          <ac:chgData name="PAOLA POLLEGIONI" userId="ec257920-8657-4840-aeed-f0975ea210b0" providerId="ADAL" clId="{72AF270E-B054-4E6B-B88E-500778E52779}" dt="2025-01-24T15:41:13.820" v="651"/>
          <ac:spMkLst>
            <pc:docMk/>
            <pc:sldMk cId="770741721" sldId="256"/>
            <ac:spMk id="934" creationId="{B702B5C8-FFFF-4A56-80A0-8D661FDE1784}"/>
          </ac:spMkLst>
        </pc:spChg>
        <pc:spChg chg="mod">
          <ac:chgData name="PAOLA POLLEGIONI" userId="ec257920-8657-4840-aeed-f0975ea210b0" providerId="ADAL" clId="{72AF270E-B054-4E6B-B88E-500778E52779}" dt="2025-01-24T15:41:13.820" v="651"/>
          <ac:spMkLst>
            <pc:docMk/>
            <pc:sldMk cId="770741721" sldId="256"/>
            <ac:spMk id="935" creationId="{F00C95F5-DF7B-4F37-B545-1CB3971365BB}"/>
          </ac:spMkLst>
        </pc:spChg>
        <pc:spChg chg="mod">
          <ac:chgData name="PAOLA POLLEGIONI" userId="ec257920-8657-4840-aeed-f0975ea210b0" providerId="ADAL" clId="{72AF270E-B054-4E6B-B88E-500778E52779}" dt="2025-01-24T15:41:13.820" v="651"/>
          <ac:spMkLst>
            <pc:docMk/>
            <pc:sldMk cId="770741721" sldId="256"/>
            <ac:spMk id="936" creationId="{AE6852AB-16D9-4027-B02E-BBF9FC7F9730}"/>
          </ac:spMkLst>
        </pc:spChg>
        <pc:spChg chg="mod">
          <ac:chgData name="PAOLA POLLEGIONI" userId="ec257920-8657-4840-aeed-f0975ea210b0" providerId="ADAL" clId="{72AF270E-B054-4E6B-B88E-500778E52779}" dt="2025-01-24T15:41:13.820" v="651"/>
          <ac:spMkLst>
            <pc:docMk/>
            <pc:sldMk cId="770741721" sldId="256"/>
            <ac:spMk id="937" creationId="{64C0C053-D7CF-4383-921C-E06ADDACD6CA}"/>
          </ac:spMkLst>
        </pc:spChg>
        <pc:spChg chg="mod">
          <ac:chgData name="PAOLA POLLEGIONI" userId="ec257920-8657-4840-aeed-f0975ea210b0" providerId="ADAL" clId="{72AF270E-B054-4E6B-B88E-500778E52779}" dt="2025-01-24T15:41:13.820" v="651"/>
          <ac:spMkLst>
            <pc:docMk/>
            <pc:sldMk cId="770741721" sldId="256"/>
            <ac:spMk id="938" creationId="{C53FF7F7-AB4E-4AC4-AD12-64E05BB659F9}"/>
          </ac:spMkLst>
        </pc:spChg>
        <pc:spChg chg="mod">
          <ac:chgData name="PAOLA POLLEGIONI" userId="ec257920-8657-4840-aeed-f0975ea210b0" providerId="ADAL" clId="{72AF270E-B054-4E6B-B88E-500778E52779}" dt="2025-01-24T15:41:13.820" v="651"/>
          <ac:spMkLst>
            <pc:docMk/>
            <pc:sldMk cId="770741721" sldId="256"/>
            <ac:spMk id="939" creationId="{84D50D42-D12D-4E8D-9004-8CE0C4DC6A52}"/>
          </ac:spMkLst>
        </pc:spChg>
        <pc:spChg chg="mod">
          <ac:chgData name="PAOLA POLLEGIONI" userId="ec257920-8657-4840-aeed-f0975ea210b0" providerId="ADAL" clId="{72AF270E-B054-4E6B-B88E-500778E52779}" dt="2025-01-24T15:41:13.820" v="651"/>
          <ac:spMkLst>
            <pc:docMk/>
            <pc:sldMk cId="770741721" sldId="256"/>
            <ac:spMk id="940" creationId="{92D04AD4-0BA9-4273-9B7F-DDBAF79EDED1}"/>
          </ac:spMkLst>
        </pc:spChg>
        <pc:spChg chg="mod">
          <ac:chgData name="PAOLA POLLEGIONI" userId="ec257920-8657-4840-aeed-f0975ea210b0" providerId="ADAL" clId="{72AF270E-B054-4E6B-B88E-500778E52779}" dt="2025-01-24T15:41:13.820" v="651"/>
          <ac:spMkLst>
            <pc:docMk/>
            <pc:sldMk cId="770741721" sldId="256"/>
            <ac:spMk id="941" creationId="{7314DD18-040C-4AB2-B563-C5C73426F5C2}"/>
          </ac:spMkLst>
        </pc:spChg>
        <pc:spChg chg="mod">
          <ac:chgData name="PAOLA POLLEGIONI" userId="ec257920-8657-4840-aeed-f0975ea210b0" providerId="ADAL" clId="{72AF270E-B054-4E6B-B88E-500778E52779}" dt="2025-01-24T15:41:13.820" v="651"/>
          <ac:spMkLst>
            <pc:docMk/>
            <pc:sldMk cId="770741721" sldId="256"/>
            <ac:spMk id="942" creationId="{9032FFC4-90D7-454D-BA53-D263C45ACAB4}"/>
          </ac:spMkLst>
        </pc:spChg>
        <pc:spChg chg="mod">
          <ac:chgData name="PAOLA POLLEGIONI" userId="ec257920-8657-4840-aeed-f0975ea210b0" providerId="ADAL" clId="{72AF270E-B054-4E6B-B88E-500778E52779}" dt="2025-01-24T15:41:13.820" v="651"/>
          <ac:spMkLst>
            <pc:docMk/>
            <pc:sldMk cId="770741721" sldId="256"/>
            <ac:spMk id="943" creationId="{30CDA10D-079A-411F-837D-3F4CE27B8CC1}"/>
          </ac:spMkLst>
        </pc:spChg>
        <pc:spChg chg="mod">
          <ac:chgData name="PAOLA POLLEGIONI" userId="ec257920-8657-4840-aeed-f0975ea210b0" providerId="ADAL" clId="{72AF270E-B054-4E6B-B88E-500778E52779}" dt="2025-01-24T15:41:13.820" v="651"/>
          <ac:spMkLst>
            <pc:docMk/>
            <pc:sldMk cId="770741721" sldId="256"/>
            <ac:spMk id="944" creationId="{98B03E12-20A0-4519-9087-FD39FA7A67F3}"/>
          </ac:spMkLst>
        </pc:spChg>
        <pc:spChg chg="mod">
          <ac:chgData name="PAOLA POLLEGIONI" userId="ec257920-8657-4840-aeed-f0975ea210b0" providerId="ADAL" clId="{72AF270E-B054-4E6B-B88E-500778E52779}" dt="2025-01-24T15:41:13.820" v="651"/>
          <ac:spMkLst>
            <pc:docMk/>
            <pc:sldMk cId="770741721" sldId="256"/>
            <ac:spMk id="945" creationId="{1E146C48-9A2C-42A2-BC75-94DA292409E8}"/>
          </ac:spMkLst>
        </pc:spChg>
        <pc:spChg chg="mod">
          <ac:chgData name="PAOLA POLLEGIONI" userId="ec257920-8657-4840-aeed-f0975ea210b0" providerId="ADAL" clId="{72AF270E-B054-4E6B-B88E-500778E52779}" dt="2025-01-24T15:41:13.820" v="651"/>
          <ac:spMkLst>
            <pc:docMk/>
            <pc:sldMk cId="770741721" sldId="256"/>
            <ac:spMk id="946" creationId="{98C33A8A-834C-41DB-A1F0-D1C5942CF27F}"/>
          </ac:spMkLst>
        </pc:spChg>
        <pc:spChg chg="mod">
          <ac:chgData name="PAOLA POLLEGIONI" userId="ec257920-8657-4840-aeed-f0975ea210b0" providerId="ADAL" clId="{72AF270E-B054-4E6B-B88E-500778E52779}" dt="2025-01-24T15:41:13.820" v="651"/>
          <ac:spMkLst>
            <pc:docMk/>
            <pc:sldMk cId="770741721" sldId="256"/>
            <ac:spMk id="947" creationId="{AD1892D1-644B-408A-BC06-327B8C31C129}"/>
          </ac:spMkLst>
        </pc:spChg>
        <pc:spChg chg="mod">
          <ac:chgData name="PAOLA POLLEGIONI" userId="ec257920-8657-4840-aeed-f0975ea210b0" providerId="ADAL" clId="{72AF270E-B054-4E6B-B88E-500778E52779}" dt="2025-01-24T15:41:13.820" v="651"/>
          <ac:spMkLst>
            <pc:docMk/>
            <pc:sldMk cId="770741721" sldId="256"/>
            <ac:spMk id="948" creationId="{5BB3B97F-421F-4353-A2F8-24F0A09B7498}"/>
          </ac:spMkLst>
        </pc:spChg>
        <pc:spChg chg="mod">
          <ac:chgData name="PAOLA POLLEGIONI" userId="ec257920-8657-4840-aeed-f0975ea210b0" providerId="ADAL" clId="{72AF270E-B054-4E6B-B88E-500778E52779}" dt="2025-01-24T15:41:13.820" v="651"/>
          <ac:spMkLst>
            <pc:docMk/>
            <pc:sldMk cId="770741721" sldId="256"/>
            <ac:spMk id="949" creationId="{0D652B8F-F39F-4B7D-9E65-509494D1D329}"/>
          </ac:spMkLst>
        </pc:spChg>
        <pc:spChg chg="mod">
          <ac:chgData name="PAOLA POLLEGIONI" userId="ec257920-8657-4840-aeed-f0975ea210b0" providerId="ADAL" clId="{72AF270E-B054-4E6B-B88E-500778E52779}" dt="2025-01-24T15:41:13.820" v="651"/>
          <ac:spMkLst>
            <pc:docMk/>
            <pc:sldMk cId="770741721" sldId="256"/>
            <ac:spMk id="950" creationId="{592EA9B8-B0E0-4CDE-868F-1994EEB55F43}"/>
          </ac:spMkLst>
        </pc:spChg>
        <pc:spChg chg="mod">
          <ac:chgData name="PAOLA POLLEGIONI" userId="ec257920-8657-4840-aeed-f0975ea210b0" providerId="ADAL" clId="{72AF270E-B054-4E6B-B88E-500778E52779}" dt="2025-01-24T15:41:13.820" v="651"/>
          <ac:spMkLst>
            <pc:docMk/>
            <pc:sldMk cId="770741721" sldId="256"/>
            <ac:spMk id="951" creationId="{CFEFDF2A-669A-47F5-BE25-CE1154B35979}"/>
          </ac:spMkLst>
        </pc:spChg>
        <pc:spChg chg="mod">
          <ac:chgData name="PAOLA POLLEGIONI" userId="ec257920-8657-4840-aeed-f0975ea210b0" providerId="ADAL" clId="{72AF270E-B054-4E6B-B88E-500778E52779}" dt="2025-01-24T15:41:13.820" v="651"/>
          <ac:spMkLst>
            <pc:docMk/>
            <pc:sldMk cId="770741721" sldId="256"/>
            <ac:spMk id="952" creationId="{191ECF5D-733A-4389-A6E1-197D0ABE7120}"/>
          </ac:spMkLst>
        </pc:spChg>
        <pc:spChg chg="mod">
          <ac:chgData name="PAOLA POLLEGIONI" userId="ec257920-8657-4840-aeed-f0975ea210b0" providerId="ADAL" clId="{72AF270E-B054-4E6B-B88E-500778E52779}" dt="2025-01-24T15:41:13.820" v="651"/>
          <ac:spMkLst>
            <pc:docMk/>
            <pc:sldMk cId="770741721" sldId="256"/>
            <ac:spMk id="953" creationId="{9F47296D-CB85-4812-8EA2-B0E71E312E73}"/>
          </ac:spMkLst>
        </pc:spChg>
        <pc:spChg chg="mod">
          <ac:chgData name="PAOLA POLLEGIONI" userId="ec257920-8657-4840-aeed-f0975ea210b0" providerId="ADAL" clId="{72AF270E-B054-4E6B-B88E-500778E52779}" dt="2025-01-24T15:41:13.820" v="651"/>
          <ac:spMkLst>
            <pc:docMk/>
            <pc:sldMk cId="770741721" sldId="256"/>
            <ac:spMk id="954" creationId="{8D7BF443-8B14-418B-97F7-FF013624C8E1}"/>
          </ac:spMkLst>
        </pc:spChg>
        <pc:spChg chg="mod">
          <ac:chgData name="PAOLA POLLEGIONI" userId="ec257920-8657-4840-aeed-f0975ea210b0" providerId="ADAL" clId="{72AF270E-B054-4E6B-B88E-500778E52779}" dt="2025-01-24T15:41:13.820" v="651"/>
          <ac:spMkLst>
            <pc:docMk/>
            <pc:sldMk cId="770741721" sldId="256"/>
            <ac:spMk id="955" creationId="{9CAD6402-920A-4121-A0CF-287A3086586E}"/>
          </ac:spMkLst>
        </pc:spChg>
        <pc:spChg chg="mod">
          <ac:chgData name="PAOLA POLLEGIONI" userId="ec257920-8657-4840-aeed-f0975ea210b0" providerId="ADAL" clId="{72AF270E-B054-4E6B-B88E-500778E52779}" dt="2025-01-24T15:41:13.820" v="651"/>
          <ac:spMkLst>
            <pc:docMk/>
            <pc:sldMk cId="770741721" sldId="256"/>
            <ac:spMk id="956" creationId="{871B2276-86D0-4B20-AA48-50EA2DD4D891}"/>
          </ac:spMkLst>
        </pc:spChg>
        <pc:spChg chg="mod">
          <ac:chgData name="PAOLA POLLEGIONI" userId="ec257920-8657-4840-aeed-f0975ea210b0" providerId="ADAL" clId="{72AF270E-B054-4E6B-B88E-500778E52779}" dt="2025-01-24T15:41:13.820" v="651"/>
          <ac:spMkLst>
            <pc:docMk/>
            <pc:sldMk cId="770741721" sldId="256"/>
            <ac:spMk id="957" creationId="{06D16D47-D839-4325-9815-FF56758B26EF}"/>
          </ac:spMkLst>
        </pc:spChg>
        <pc:spChg chg="mod">
          <ac:chgData name="PAOLA POLLEGIONI" userId="ec257920-8657-4840-aeed-f0975ea210b0" providerId="ADAL" clId="{72AF270E-B054-4E6B-B88E-500778E52779}" dt="2025-01-24T15:41:13.820" v="651"/>
          <ac:spMkLst>
            <pc:docMk/>
            <pc:sldMk cId="770741721" sldId="256"/>
            <ac:spMk id="958" creationId="{D6B6BAE6-F490-4001-AE87-DD6706A9CA74}"/>
          </ac:spMkLst>
        </pc:spChg>
        <pc:spChg chg="mod">
          <ac:chgData name="PAOLA POLLEGIONI" userId="ec257920-8657-4840-aeed-f0975ea210b0" providerId="ADAL" clId="{72AF270E-B054-4E6B-B88E-500778E52779}" dt="2025-01-24T15:41:13.820" v="651"/>
          <ac:spMkLst>
            <pc:docMk/>
            <pc:sldMk cId="770741721" sldId="256"/>
            <ac:spMk id="959" creationId="{5F18DF31-7A35-4BEA-BDB1-F0BB10549729}"/>
          </ac:spMkLst>
        </pc:spChg>
        <pc:spChg chg="mod">
          <ac:chgData name="PAOLA POLLEGIONI" userId="ec257920-8657-4840-aeed-f0975ea210b0" providerId="ADAL" clId="{72AF270E-B054-4E6B-B88E-500778E52779}" dt="2025-01-24T15:41:13.820" v="651"/>
          <ac:spMkLst>
            <pc:docMk/>
            <pc:sldMk cId="770741721" sldId="256"/>
            <ac:spMk id="960" creationId="{56114671-8E6C-4E8E-877A-20C87615232D}"/>
          </ac:spMkLst>
        </pc:spChg>
        <pc:spChg chg="mod">
          <ac:chgData name="PAOLA POLLEGIONI" userId="ec257920-8657-4840-aeed-f0975ea210b0" providerId="ADAL" clId="{72AF270E-B054-4E6B-B88E-500778E52779}" dt="2025-01-24T15:41:13.820" v="651"/>
          <ac:spMkLst>
            <pc:docMk/>
            <pc:sldMk cId="770741721" sldId="256"/>
            <ac:spMk id="961" creationId="{BD174C15-2A6D-4F2E-8A0A-52DE2000FCD3}"/>
          </ac:spMkLst>
        </pc:spChg>
        <pc:spChg chg="mod">
          <ac:chgData name="PAOLA POLLEGIONI" userId="ec257920-8657-4840-aeed-f0975ea210b0" providerId="ADAL" clId="{72AF270E-B054-4E6B-B88E-500778E52779}" dt="2025-01-24T15:41:13.820" v="651"/>
          <ac:spMkLst>
            <pc:docMk/>
            <pc:sldMk cId="770741721" sldId="256"/>
            <ac:spMk id="962" creationId="{0BA8DC73-D8FE-4E02-A476-47F775213EC8}"/>
          </ac:spMkLst>
        </pc:spChg>
        <pc:spChg chg="mod">
          <ac:chgData name="PAOLA POLLEGIONI" userId="ec257920-8657-4840-aeed-f0975ea210b0" providerId="ADAL" clId="{72AF270E-B054-4E6B-B88E-500778E52779}" dt="2025-01-24T15:41:13.820" v="651"/>
          <ac:spMkLst>
            <pc:docMk/>
            <pc:sldMk cId="770741721" sldId="256"/>
            <ac:spMk id="963" creationId="{B1DBCB73-D8A0-4C40-BC86-B41BCFB870D7}"/>
          </ac:spMkLst>
        </pc:spChg>
        <pc:spChg chg="mod">
          <ac:chgData name="PAOLA POLLEGIONI" userId="ec257920-8657-4840-aeed-f0975ea210b0" providerId="ADAL" clId="{72AF270E-B054-4E6B-B88E-500778E52779}" dt="2025-01-24T15:41:13.820" v="651"/>
          <ac:spMkLst>
            <pc:docMk/>
            <pc:sldMk cId="770741721" sldId="256"/>
            <ac:spMk id="964" creationId="{8EB19BC8-1AEA-4E2F-B456-666ACD494669}"/>
          </ac:spMkLst>
        </pc:spChg>
        <pc:spChg chg="mod">
          <ac:chgData name="PAOLA POLLEGIONI" userId="ec257920-8657-4840-aeed-f0975ea210b0" providerId="ADAL" clId="{72AF270E-B054-4E6B-B88E-500778E52779}" dt="2025-01-24T15:41:13.820" v="651"/>
          <ac:spMkLst>
            <pc:docMk/>
            <pc:sldMk cId="770741721" sldId="256"/>
            <ac:spMk id="965" creationId="{D6DCCDFF-53B2-4E09-8D3D-E26F23AD5D7B}"/>
          </ac:spMkLst>
        </pc:spChg>
        <pc:spChg chg="mod">
          <ac:chgData name="PAOLA POLLEGIONI" userId="ec257920-8657-4840-aeed-f0975ea210b0" providerId="ADAL" clId="{72AF270E-B054-4E6B-B88E-500778E52779}" dt="2025-01-24T15:41:13.820" v="651"/>
          <ac:spMkLst>
            <pc:docMk/>
            <pc:sldMk cId="770741721" sldId="256"/>
            <ac:spMk id="966" creationId="{A912071E-0458-4DA3-9308-8367CE379FDF}"/>
          </ac:spMkLst>
        </pc:spChg>
        <pc:spChg chg="mod">
          <ac:chgData name="PAOLA POLLEGIONI" userId="ec257920-8657-4840-aeed-f0975ea210b0" providerId="ADAL" clId="{72AF270E-B054-4E6B-B88E-500778E52779}" dt="2025-01-24T15:41:13.820" v="651"/>
          <ac:spMkLst>
            <pc:docMk/>
            <pc:sldMk cId="770741721" sldId="256"/>
            <ac:spMk id="967" creationId="{5A62DE09-9AA9-443C-8644-4381275E9687}"/>
          </ac:spMkLst>
        </pc:spChg>
        <pc:spChg chg="mod">
          <ac:chgData name="PAOLA POLLEGIONI" userId="ec257920-8657-4840-aeed-f0975ea210b0" providerId="ADAL" clId="{72AF270E-B054-4E6B-B88E-500778E52779}" dt="2025-01-24T15:41:13.820" v="651"/>
          <ac:spMkLst>
            <pc:docMk/>
            <pc:sldMk cId="770741721" sldId="256"/>
            <ac:spMk id="968" creationId="{D84049BB-A3C3-47BC-AEE2-752267384622}"/>
          </ac:spMkLst>
        </pc:spChg>
        <pc:spChg chg="mod">
          <ac:chgData name="PAOLA POLLEGIONI" userId="ec257920-8657-4840-aeed-f0975ea210b0" providerId="ADAL" clId="{72AF270E-B054-4E6B-B88E-500778E52779}" dt="2025-01-24T15:41:13.820" v="651"/>
          <ac:spMkLst>
            <pc:docMk/>
            <pc:sldMk cId="770741721" sldId="256"/>
            <ac:spMk id="969" creationId="{C576E6E3-9436-4D65-8E35-4E229D0E136D}"/>
          </ac:spMkLst>
        </pc:spChg>
        <pc:spChg chg="mod">
          <ac:chgData name="PAOLA POLLEGIONI" userId="ec257920-8657-4840-aeed-f0975ea210b0" providerId="ADAL" clId="{72AF270E-B054-4E6B-B88E-500778E52779}" dt="2025-01-24T15:41:13.820" v="651"/>
          <ac:spMkLst>
            <pc:docMk/>
            <pc:sldMk cId="770741721" sldId="256"/>
            <ac:spMk id="970" creationId="{4190EF51-7743-4FAF-9F1F-CD64AD2E6301}"/>
          </ac:spMkLst>
        </pc:spChg>
        <pc:spChg chg="mod">
          <ac:chgData name="PAOLA POLLEGIONI" userId="ec257920-8657-4840-aeed-f0975ea210b0" providerId="ADAL" clId="{72AF270E-B054-4E6B-B88E-500778E52779}" dt="2025-01-24T15:41:13.820" v="651"/>
          <ac:spMkLst>
            <pc:docMk/>
            <pc:sldMk cId="770741721" sldId="256"/>
            <ac:spMk id="971" creationId="{7C8D800A-D5AD-4F4B-B65F-5D3C087D6149}"/>
          </ac:spMkLst>
        </pc:spChg>
        <pc:spChg chg="mod">
          <ac:chgData name="PAOLA POLLEGIONI" userId="ec257920-8657-4840-aeed-f0975ea210b0" providerId="ADAL" clId="{72AF270E-B054-4E6B-B88E-500778E52779}" dt="2025-01-24T15:41:13.820" v="651"/>
          <ac:spMkLst>
            <pc:docMk/>
            <pc:sldMk cId="770741721" sldId="256"/>
            <ac:spMk id="972" creationId="{4096FF66-851A-4C98-BB61-14038E9C6EAC}"/>
          </ac:spMkLst>
        </pc:spChg>
        <pc:spChg chg="mod">
          <ac:chgData name="PAOLA POLLEGIONI" userId="ec257920-8657-4840-aeed-f0975ea210b0" providerId="ADAL" clId="{72AF270E-B054-4E6B-B88E-500778E52779}" dt="2025-01-24T15:41:13.820" v="651"/>
          <ac:spMkLst>
            <pc:docMk/>
            <pc:sldMk cId="770741721" sldId="256"/>
            <ac:spMk id="973" creationId="{CF41B1E1-656C-41C4-A384-B14CE05ED7C7}"/>
          </ac:spMkLst>
        </pc:spChg>
        <pc:spChg chg="mod">
          <ac:chgData name="PAOLA POLLEGIONI" userId="ec257920-8657-4840-aeed-f0975ea210b0" providerId="ADAL" clId="{72AF270E-B054-4E6B-B88E-500778E52779}" dt="2025-01-24T15:41:13.820" v="651"/>
          <ac:spMkLst>
            <pc:docMk/>
            <pc:sldMk cId="770741721" sldId="256"/>
            <ac:spMk id="974" creationId="{877BEA92-4A46-414D-9602-1D6F85E57793}"/>
          </ac:spMkLst>
        </pc:spChg>
        <pc:spChg chg="mod">
          <ac:chgData name="PAOLA POLLEGIONI" userId="ec257920-8657-4840-aeed-f0975ea210b0" providerId="ADAL" clId="{72AF270E-B054-4E6B-B88E-500778E52779}" dt="2025-01-24T15:41:13.820" v="651"/>
          <ac:spMkLst>
            <pc:docMk/>
            <pc:sldMk cId="770741721" sldId="256"/>
            <ac:spMk id="975" creationId="{8B717ABE-933D-4772-8DED-512764BF1BCB}"/>
          </ac:spMkLst>
        </pc:spChg>
        <pc:spChg chg="mod">
          <ac:chgData name="PAOLA POLLEGIONI" userId="ec257920-8657-4840-aeed-f0975ea210b0" providerId="ADAL" clId="{72AF270E-B054-4E6B-B88E-500778E52779}" dt="2025-01-24T15:41:13.820" v="651"/>
          <ac:spMkLst>
            <pc:docMk/>
            <pc:sldMk cId="770741721" sldId="256"/>
            <ac:spMk id="976" creationId="{36CBC0F5-5D83-4219-9800-8133902AF43C}"/>
          </ac:spMkLst>
        </pc:spChg>
        <pc:spChg chg="mod">
          <ac:chgData name="PAOLA POLLEGIONI" userId="ec257920-8657-4840-aeed-f0975ea210b0" providerId="ADAL" clId="{72AF270E-B054-4E6B-B88E-500778E52779}" dt="2025-01-24T15:41:13.820" v="651"/>
          <ac:spMkLst>
            <pc:docMk/>
            <pc:sldMk cId="770741721" sldId="256"/>
            <ac:spMk id="977" creationId="{549730C5-C25F-49FA-B0EE-F6E733EBB70D}"/>
          </ac:spMkLst>
        </pc:spChg>
        <pc:spChg chg="mod">
          <ac:chgData name="PAOLA POLLEGIONI" userId="ec257920-8657-4840-aeed-f0975ea210b0" providerId="ADAL" clId="{72AF270E-B054-4E6B-B88E-500778E52779}" dt="2025-01-24T15:41:13.820" v="651"/>
          <ac:spMkLst>
            <pc:docMk/>
            <pc:sldMk cId="770741721" sldId="256"/>
            <ac:spMk id="978" creationId="{6D90DDAC-A3C9-4950-A454-C4BDC87EB37A}"/>
          </ac:spMkLst>
        </pc:spChg>
        <pc:spChg chg="mod">
          <ac:chgData name="PAOLA POLLEGIONI" userId="ec257920-8657-4840-aeed-f0975ea210b0" providerId="ADAL" clId="{72AF270E-B054-4E6B-B88E-500778E52779}" dt="2025-01-24T15:41:13.820" v="651"/>
          <ac:spMkLst>
            <pc:docMk/>
            <pc:sldMk cId="770741721" sldId="256"/>
            <ac:spMk id="979" creationId="{921B2368-133A-4068-AE79-5B55CDDD6B02}"/>
          </ac:spMkLst>
        </pc:spChg>
        <pc:spChg chg="mod">
          <ac:chgData name="PAOLA POLLEGIONI" userId="ec257920-8657-4840-aeed-f0975ea210b0" providerId="ADAL" clId="{72AF270E-B054-4E6B-B88E-500778E52779}" dt="2025-01-24T15:41:13.820" v="651"/>
          <ac:spMkLst>
            <pc:docMk/>
            <pc:sldMk cId="770741721" sldId="256"/>
            <ac:spMk id="980" creationId="{D2F1144E-48DB-46B9-9F44-20F3622F91DE}"/>
          </ac:spMkLst>
        </pc:spChg>
        <pc:spChg chg="mod">
          <ac:chgData name="PAOLA POLLEGIONI" userId="ec257920-8657-4840-aeed-f0975ea210b0" providerId="ADAL" clId="{72AF270E-B054-4E6B-B88E-500778E52779}" dt="2025-01-24T15:41:13.820" v="651"/>
          <ac:spMkLst>
            <pc:docMk/>
            <pc:sldMk cId="770741721" sldId="256"/>
            <ac:spMk id="981" creationId="{D635793B-69A0-4732-93B4-D0E9CB922987}"/>
          </ac:spMkLst>
        </pc:spChg>
        <pc:spChg chg="mod">
          <ac:chgData name="PAOLA POLLEGIONI" userId="ec257920-8657-4840-aeed-f0975ea210b0" providerId="ADAL" clId="{72AF270E-B054-4E6B-B88E-500778E52779}" dt="2025-01-24T15:41:13.820" v="651"/>
          <ac:spMkLst>
            <pc:docMk/>
            <pc:sldMk cId="770741721" sldId="256"/>
            <ac:spMk id="982" creationId="{851AF308-AD3B-4561-A3C4-7CE348AF0EC0}"/>
          </ac:spMkLst>
        </pc:spChg>
        <pc:spChg chg="mod">
          <ac:chgData name="PAOLA POLLEGIONI" userId="ec257920-8657-4840-aeed-f0975ea210b0" providerId="ADAL" clId="{72AF270E-B054-4E6B-B88E-500778E52779}" dt="2025-01-24T15:41:13.820" v="651"/>
          <ac:spMkLst>
            <pc:docMk/>
            <pc:sldMk cId="770741721" sldId="256"/>
            <ac:spMk id="983" creationId="{18667C57-94A0-4389-976C-01BDE93DF765}"/>
          </ac:spMkLst>
        </pc:spChg>
        <pc:spChg chg="mod">
          <ac:chgData name="PAOLA POLLEGIONI" userId="ec257920-8657-4840-aeed-f0975ea210b0" providerId="ADAL" clId="{72AF270E-B054-4E6B-B88E-500778E52779}" dt="2025-01-24T15:41:13.820" v="651"/>
          <ac:spMkLst>
            <pc:docMk/>
            <pc:sldMk cId="770741721" sldId="256"/>
            <ac:spMk id="984" creationId="{242DDA93-0E26-4A73-B631-258DC9BAD8E7}"/>
          </ac:spMkLst>
        </pc:spChg>
        <pc:spChg chg="mod">
          <ac:chgData name="PAOLA POLLEGIONI" userId="ec257920-8657-4840-aeed-f0975ea210b0" providerId="ADAL" clId="{72AF270E-B054-4E6B-B88E-500778E52779}" dt="2025-01-24T15:41:13.820" v="651"/>
          <ac:spMkLst>
            <pc:docMk/>
            <pc:sldMk cId="770741721" sldId="256"/>
            <ac:spMk id="985" creationId="{A022EDA7-C35E-4001-AF44-3F33A64CC8E9}"/>
          </ac:spMkLst>
        </pc:spChg>
        <pc:spChg chg="mod">
          <ac:chgData name="PAOLA POLLEGIONI" userId="ec257920-8657-4840-aeed-f0975ea210b0" providerId="ADAL" clId="{72AF270E-B054-4E6B-B88E-500778E52779}" dt="2025-01-24T15:41:13.820" v="651"/>
          <ac:spMkLst>
            <pc:docMk/>
            <pc:sldMk cId="770741721" sldId="256"/>
            <ac:spMk id="986" creationId="{F86CE31E-D7C3-4D2B-B26D-E724CB971744}"/>
          </ac:spMkLst>
        </pc:spChg>
        <pc:spChg chg="mod">
          <ac:chgData name="PAOLA POLLEGIONI" userId="ec257920-8657-4840-aeed-f0975ea210b0" providerId="ADAL" clId="{72AF270E-B054-4E6B-B88E-500778E52779}" dt="2025-01-24T15:41:13.820" v="651"/>
          <ac:spMkLst>
            <pc:docMk/>
            <pc:sldMk cId="770741721" sldId="256"/>
            <ac:spMk id="987" creationId="{90E02141-6C34-4EB3-B746-6F5B0594842F}"/>
          </ac:spMkLst>
        </pc:spChg>
        <pc:spChg chg="mod">
          <ac:chgData name="PAOLA POLLEGIONI" userId="ec257920-8657-4840-aeed-f0975ea210b0" providerId="ADAL" clId="{72AF270E-B054-4E6B-B88E-500778E52779}" dt="2025-01-24T15:41:13.820" v="651"/>
          <ac:spMkLst>
            <pc:docMk/>
            <pc:sldMk cId="770741721" sldId="256"/>
            <ac:spMk id="988" creationId="{C194B133-8A1B-4E8A-AB17-A31E29857B99}"/>
          </ac:spMkLst>
        </pc:spChg>
        <pc:spChg chg="mod">
          <ac:chgData name="PAOLA POLLEGIONI" userId="ec257920-8657-4840-aeed-f0975ea210b0" providerId="ADAL" clId="{72AF270E-B054-4E6B-B88E-500778E52779}" dt="2025-01-24T15:41:13.820" v="651"/>
          <ac:spMkLst>
            <pc:docMk/>
            <pc:sldMk cId="770741721" sldId="256"/>
            <ac:spMk id="989" creationId="{425DCFAB-CAE0-47C2-A395-97273FEDFC63}"/>
          </ac:spMkLst>
        </pc:spChg>
        <pc:spChg chg="mod">
          <ac:chgData name="PAOLA POLLEGIONI" userId="ec257920-8657-4840-aeed-f0975ea210b0" providerId="ADAL" clId="{72AF270E-B054-4E6B-B88E-500778E52779}" dt="2025-01-24T15:41:13.820" v="651"/>
          <ac:spMkLst>
            <pc:docMk/>
            <pc:sldMk cId="770741721" sldId="256"/>
            <ac:spMk id="990" creationId="{C865F56C-0A33-4902-9D1D-ACD08618E3E9}"/>
          </ac:spMkLst>
        </pc:spChg>
        <pc:spChg chg="mod">
          <ac:chgData name="PAOLA POLLEGIONI" userId="ec257920-8657-4840-aeed-f0975ea210b0" providerId="ADAL" clId="{72AF270E-B054-4E6B-B88E-500778E52779}" dt="2025-01-24T15:41:13.820" v="651"/>
          <ac:spMkLst>
            <pc:docMk/>
            <pc:sldMk cId="770741721" sldId="256"/>
            <ac:spMk id="991" creationId="{C3C2A506-444E-4C1D-BE19-5D970A41CA96}"/>
          </ac:spMkLst>
        </pc:spChg>
        <pc:spChg chg="mod">
          <ac:chgData name="PAOLA POLLEGIONI" userId="ec257920-8657-4840-aeed-f0975ea210b0" providerId="ADAL" clId="{72AF270E-B054-4E6B-B88E-500778E52779}" dt="2025-01-24T15:41:13.820" v="651"/>
          <ac:spMkLst>
            <pc:docMk/>
            <pc:sldMk cId="770741721" sldId="256"/>
            <ac:spMk id="992" creationId="{AB70612C-8EB2-41F8-AF59-70C5A3661903}"/>
          </ac:spMkLst>
        </pc:spChg>
        <pc:spChg chg="mod">
          <ac:chgData name="PAOLA POLLEGIONI" userId="ec257920-8657-4840-aeed-f0975ea210b0" providerId="ADAL" clId="{72AF270E-B054-4E6B-B88E-500778E52779}" dt="2025-01-24T15:41:13.820" v="651"/>
          <ac:spMkLst>
            <pc:docMk/>
            <pc:sldMk cId="770741721" sldId="256"/>
            <ac:spMk id="993" creationId="{161ED0C8-F7DA-466F-BD8A-0C19139E017B}"/>
          </ac:spMkLst>
        </pc:spChg>
        <pc:spChg chg="mod">
          <ac:chgData name="PAOLA POLLEGIONI" userId="ec257920-8657-4840-aeed-f0975ea210b0" providerId="ADAL" clId="{72AF270E-B054-4E6B-B88E-500778E52779}" dt="2025-01-24T15:41:13.820" v="651"/>
          <ac:spMkLst>
            <pc:docMk/>
            <pc:sldMk cId="770741721" sldId="256"/>
            <ac:spMk id="994" creationId="{0538A4AB-52CC-4CF3-9BA5-C0F45E3672BB}"/>
          </ac:spMkLst>
        </pc:spChg>
        <pc:spChg chg="mod">
          <ac:chgData name="PAOLA POLLEGIONI" userId="ec257920-8657-4840-aeed-f0975ea210b0" providerId="ADAL" clId="{72AF270E-B054-4E6B-B88E-500778E52779}" dt="2025-01-24T15:41:13.820" v="651"/>
          <ac:spMkLst>
            <pc:docMk/>
            <pc:sldMk cId="770741721" sldId="256"/>
            <ac:spMk id="995" creationId="{5F19D183-B48F-4A51-8B93-C7A09132B212}"/>
          </ac:spMkLst>
        </pc:spChg>
        <pc:spChg chg="mod">
          <ac:chgData name="PAOLA POLLEGIONI" userId="ec257920-8657-4840-aeed-f0975ea210b0" providerId="ADAL" clId="{72AF270E-B054-4E6B-B88E-500778E52779}" dt="2025-01-24T15:41:13.820" v="651"/>
          <ac:spMkLst>
            <pc:docMk/>
            <pc:sldMk cId="770741721" sldId="256"/>
            <ac:spMk id="996" creationId="{A4CB7A3F-E202-43FA-A263-83FA67F89D46}"/>
          </ac:spMkLst>
        </pc:spChg>
        <pc:spChg chg="mod">
          <ac:chgData name="PAOLA POLLEGIONI" userId="ec257920-8657-4840-aeed-f0975ea210b0" providerId="ADAL" clId="{72AF270E-B054-4E6B-B88E-500778E52779}" dt="2025-01-24T15:41:13.820" v="651"/>
          <ac:spMkLst>
            <pc:docMk/>
            <pc:sldMk cId="770741721" sldId="256"/>
            <ac:spMk id="997" creationId="{5D033B01-77DA-4042-90D6-763034B8D2C1}"/>
          </ac:spMkLst>
        </pc:spChg>
        <pc:spChg chg="mod">
          <ac:chgData name="PAOLA POLLEGIONI" userId="ec257920-8657-4840-aeed-f0975ea210b0" providerId="ADAL" clId="{72AF270E-B054-4E6B-B88E-500778E52779}" dt="2025-01-24T15:41:13.820" v="651"/>
          <ac:spMkLst>
            <pc:docMk/>
            <pc:sldMk cId="770741721" sldId="256"/>
            <ac:spMk id="998" creationId="{1247F315-C2EE-461D-9CD5-2C23A2E4FE97}"/>
          </ac:spMkLst>
        </pc:spChg>
        <pc:spChg chg="mod">
          <ac:chgData name="PAOLA POLLEGIONI" userId="ec257920-8657-4840-aeed-f0975ea210b0" providerId="ADAL" clId="{72AF270E-B054-4E6B-B88E-500778E52779}" dt="2025-01-24T15:41:13.820" v="651"/>
          <ac:spMkLst>
            <pc:docMk/>
            <pc:sldMk cId="770741721" sldId="256"/>
            <ac:spMk id="999" creationId="{C1A5F53E-88E2-408A-AE74-C565FBB34279}"/>
          </ac:spMkLst>
        </pc:spChg>
        <pc:spChg chg="mod">
          <ac:chgData name="PAOLA POLLEGIONI" userId="ec257920-8657-4840-aeed-f0975ea210b0" providerId="ADAL" clId="{72AF270E-B054-4E6B-B88E-500778E52779}" dt="2025-01-24T15:41:13.820" v="651"/>
          <ac:spMkLst>
            <pc:docMk/>
            <pc:sldMk cId="770741721" sldId="256"/>
            <ac:spMk id="1000" creationId="{F8830A6B-6DE1-479D-A676-3D40AA7F7DEB}"/>
          </ac:spMkLst>
        </pc:spChg>
        <pc:spChg chg="mod">
          <ac:chgData name="PAOLA POLLEGIONI" userId="ec257920-8657-4840-aeed-f0975ea210b0" providerId="ADAL" clId="{72AF270E-B054-4E6B-B88E-500778E52779}" dt="2025-01-24T15:41:13.820" v="651"/>
          <ac:spMkLst>
            <pc:docMk/>
            <pc:sldMk cId="770741721" sldId="256"/>
            <ac:spMk id="1001" creationId="{9EA13EA7-92AC-4659-834C-7D3FA82431E3}"/>
          </ac:spMkLst>
        </pc:spChg>
        <pc:spChg chg="mod">
          <ac:chgData name="PAOLA POLLEGIONI" userId="ec257920-8657-4840-aeed-f0975ea210b0" providerId="ADAL" clId="{72AF270E-B054-4E6B-B88E-500778E52779}" dt="2025-01-24T15:41:13.820" v="651"/>
          <ac:spMkLst>
            <pc:docMk/>
            <pc:sldMk cId="770741721" sldId="256"/>
            <ac:spMk id="1002" creationId="{712A7329-4B22-4C29-B94E-D321E42BB827}"/>
          </ac:spMkLst>
        </pc:spChg>
        <pc:spChg chg="mod">
          <ac:chgData name="PAOLA POLLEGIONI" userId="ec257920-8657-4840-aeed-f0975ea210b0" providerId="ADAL" clId="{72AF270E-B054-4E6B-B88E-500778E52779}" dt="2025-01-24T15:41:13.820" v="651"/>
          <ac:spMkLst>
            <pc:docMk/>
            <pc:sldMk cId="770741721" sldId="256"/>
            <ac:spMk id="1003" creationId="{2C8175B4-EC0E-4F54-8F05-BFCF4DDAF8BE}"/>
          </ac:spMkLst>
        </pc:spChg>
        <pc:spChg chg="mod">
          <ac:chgData name="PAOLA POLLEGIONI" userId="ec257920-8657-4840-aeed-f0975ea210b0" providerId="ADAL" clId="{72AF270E-B054-4E6B-B88E-500778E52779}" dt="2025-01-24T15:41:13.820" v="651"/>
          <ac:spMkLst>
            <pc:docMk/>
            <pc:sldMk cId="770741721" sldId="256"/>
            <ac:spMk id="1004" creationId="{6F6E9CF7-A09D-4DC3-AF5B-F885FBE705CC}"/>
          </ac:spMkLst>
        </pc:spChg>
        <pc:spChg chg="mod">
          <ac:chgData name="PAOLA POLLEGIONI" userId="ec257920-8657-4840-aeed-f0975ea210b0" providerId="ADAL" clId="{72AF270E-B054-4E6B-B88E-500778E52779}" dt="2025-01-24T15:41:13.820" v="651"/>
          <ac:spMkLst>
            <pc:docMk/>
            <pc:sldMk cId="770741721" sldId="256"/>
            <ac:spMk id="1005" creationId="{0C588BF0-63C3-4EB9-9924-C9DDFE39CF94}"/>
          </ac:spMkLst>
        </pc:spChg>
        <pc:spChg chg="mod">
          <ac:chgData name="PAOLA POLLEGIONI" userId="ec257920-8657-4840-aeed-f0975ea210b0" providerId="ADAL" clId="{72AF270E-B054-4E6B-B88E-500778E52779}" dt="2025-01-24T15:41:13.820" v="651"/>
          <ac:spMkLst>
            <pc:docMk/>
            <pc:sldMk cId="770741721" sldId="256"/>
            <ac:spMk id="1006" creationId="{84A84761-0703-4052-BAB5-66C65020C2C1}"/>
          </ac:spMkLst>
        </pc:spChg>
        <pc:spChg chg="mod">
          <ac:chgData name="PAOLA POLLEGIONI" userId="ec257920-8657-4840-aeed-f0975ea210b0" providerId="ADAL" clId="{72AF270E-B054-4E6B-B88E-500778E52779}" dt="2025-01-24T15:41:13.820" v="651"/>
          <ac:spMkLst>
            <pc:docMk/>
            <pc:sldMk cId="770741721" sldId="256"/>
            <ac:spMk id="1007" creationId="{A2DF737C-C181-400F-9BF8-15B4FC3AF95E}"/>
          </ac:spMkLst>
        </pc:spChg>
        <pc:spChg chg="mod">
          <ac:chgData name="PAOLA POLLEGIONI" userId="ec257920-8657-4840-aeed-f0975ea210b0" providerId="ADAL" clId="{72AF270E-B054-4E6B-B88E-500778E52779}" dt="2025-01-24T15:41:13.820" v="651"/>
          <ac:spMkLst>
            <pc:docMk/>
            <pc:sldMk cId="770741721" sldId="256"/>
            <ac:spMk id="1008" creationId="{693FEE22-51E0-4DC2-886A-D094E022DDCD}"/>
          </ac:spMkLst>
        </pc:spChg>
        <pc:spChg chg="mod">
          <ac:chgData name="PAOLA POLLEGIONI" userId="ec257920-8657-4840-aeed-f0975ea210b0" providerId="ADAL" clId="{72AF270E-B054-4E6B-B88E-500778E52779}" dt="2025-01-24T15:41:13.820" v="651"/>
          <ac:spMkLst>
            <pc:docMk/>
            <pc:sldMk cId="770741721" sldId="256"/>
            <ac:spMk id="1009" creationId="{FC94AEF6-185B-42FC-B9B0-E801E426B687}"/>
          </ac:spMkLst>
        </pc:spChg>
        <pc:spChg chg="mod">
          <ac:chgData name="PAOLA POLLEGIONI" userId="ec257920-8657-4840-aeed-f0975ea210b0" providerId="ADAL" clId="{72AF270E-B054-4E6B-B88E-500778E52779}" dt="2025-01-24T15:41:13.820" v="651"/>
          <ac:spMkLst>
            <pc:docMk/>
            <pc:sldMk cId="770741721" sldId="256"/>
            <ac:spMk id="1010" creationId="{25C0A03C-A25B-4208-9768-E94A224A3717}"/>
          </ac:spMkLst>
        </pc:spChg>
        <pc:spChg chg="mod">
          <ac:chgData name="PAOLA POLLEGIONI" userId="ec257920-8657-4840-aeed-f0975ea210b0" providerId="ADAL" clId="{72AF270E-B054-4E6B-B88E-500778E52779}" dt="2025-01-24T15:41:13.820" v="651"/>
          <ac:spMkLst>
            <pc:docMk/>
            <pc:sldMk cId="770741721" sldId="256"/>
            <ac:spMk id="1011" creationId="{C97E2ABB-9E73-44FF-9BD3-D572346C85E2}"/>
          </ac:spMkLst>
        </pc:spChg>
        <pc:spChg chg="mod">
          <ac:chgData name="PAOLA POLLEGIONI" userId="ec257920-8657-4840-aeed-f0975ea210b0" providerId="ADAL" clId="{72AF270E-B054-4E6B-B88E-500778E52779}" dt="2025-01-24T15:41:13.820" v="651"/>
          <ac:spMkLst>
            <pc:docMk/>
            <pc:sldMk cId="770741721" sldId="256"/>
            <ac:spMk id="1012" creationId="{3B080C57-B48B-426D-B2B2-E554C9353372}"/>
          </ac:spMkLst>
        </pc:spChg>
        <pc:spChg chg="mod">
          <ac:chgData name="PAOLA POLLEGIONI" userId="ec257920-8657-4840-aeed-f0975ea210b0" providerId="ADAL" clId="{72AF270E-B054-4E6B-B88E-500778E52779}" dt="2025-01-24T15:41:13.820" v="651"/>
          <ac:spMkLst>
            <pc:docMk/>
            <pc:sldMk cId="770741721" sldId="256"/>
            <ac:spMk id="1013" creationId="{DE51B290-688C-4FCC-ADA3-87A587359836}"/>
          </ac:spMkLst>
        </pc:spChg>
        <pc:spChg chg="mod">
          <ac:chgData name="PAOLA POLLEGIONI" userId="ec257920-8657-4840-aeed-f0975ea210b0" providerId="ADAL" clId="{72AF270E-B054-4E6B-B88E-500778E52779}" dt="2025-01-24T15:41:13.820" v="651"/>
          <ac:spMkLst>
            <pc:docMk/>
            <pc:sldMk cId="770741721" sldId="256"/>
            <ac:spMk id="1014" creationId="{C80F6EA0-05DF-40E7-9B1D-ACDFDCF35AB2}"/>
          </ac:spMkLst>
        </pc:spChg>
        <pc:spChg chg="mod">
          <ac:chgData name="PAOLA POLLEGIONI" userId="ec257920-8657-4840-aeed-f0975ea210b0" providerId="ADAL" clId="{72AF270E-B054-4E6B-B88E-500778E52779}" dt="2025-01-24T15:41:13.820" v="651"/>
          <ac:spMkLst>
            <pc:docMk/>
            <pc:sldMk cId="770741721" sldId="256"/>
            <ac:spMk id="1015" creationId="{456C37B0-B5ED-41F0-AF17-7A774B7951AB}"/>
          </ac:spMkLst>
        </pc:spChg>
        <pc:spChg chg="mod">
          <ac:chgData name="PAOLA POLLEGIONI" userId="ec257920-8657-4840-aeed-f0975ea210b0" providerId="ADAL" clId="{72AF270E-B054-4E6B-B88E-500778E52779}" dt="2025-01-24T15:41:13.820" v="651"/>
          <ac:spMkLst>
            <pc:docMk/>
            <pc:sldMk cId="770741721" sldId="256"/>
            <ac:spMk id="1016" creationId="{8CF0F2DF-3B11-41A2-A058-06A2EAD497E0}"/>
          </ac:spMkLst>
        </pc:spChg>
        <pc:spChg chg="mod">
          <ac:chgData name="PAOLA POLLEGIONI" userId="ec257920-8657-4840-aeed-f0975ea210b0" providerId="ADAL" clId="{72AF270E-B054-4E6B-B88E-500778E52779}" dt="2025-01-24T15:41:13.820" v="651"/>
          <ac:spMkLst>
            <pc:docMk/>
            <pc:sldMk cId="770741721" sldId="256"/>
            <ac:spMk id="1017" creationId="{62EA3551-C4CF-4750-8D35-5A3463347F0C}"/>
          </ac:spMkLst>
        </pc:spChg>
        <pc:spChg chg="mod">
          <ac:chgData name="PAOLA POLLEGIONI" userId="ec257920-8657-4840-aeed-f0975ea210b0" providerId="ADAL" clId="{72AF270E-B054-4E6B-B88E-500778E52779}" dt="2025-01-24T15:41:13.820" v="651"/>
          <ac:spMkLst>
            <pc:docMk/>
            <pc:sldMk cId="770741721" sldId="256"/>
            <ac:spMk id="1018" creationId="{BD64868F-EE56-4B89-9B70-5B1E5AD426A6}"/>
          </ac:spMkLst>
        </pc:spChg>
        <pc:spChg chg="mod">
          <ac:chgData name="PAOLA POLLEGIONI" userId="ec257920-8657-4840-aeed-f0975ea210b0" providerId="ADAL" clId="{72AF270E-B054-4E6B-B88E-500778E52779}" dt="2025-01-24T15:41:13.820" v="651"/>
          <ac:spMkLst>
            <pc:docMk/>
            <pc:sldMk cId="770741721" sldId="256"/>
            <ac:spMk id="1019" creationId="{F7D3760E-ECB8-444F-8368-7E53C5F1A21B}"/>
          </ac:spMkLst>
        </pc:spChg>
        <pc:spChg chg="mod">
          <ac:chgData name="PAOLA POLLEGIONI" userId="ec257920-8657-4840-aeed-f0975ea210b0" providerId="ADAL" clId="{72AF270E-B054-4E6B-B88E-500778E52779}" dt="2025-01-24T15:41:13.820" v="651"/>
          <ac:spMkLst>
            <pc:docMk/>
            <pc:sldMk cId="770741721" sldId="256"/>
            <ac:spMk id="1020" creationId="{B919A95A-E658-4B03-A7E4-8E6286A841B4}"/>
          </ac:spMkLst>
        </pc:spChg>
        <pc:spChg chg="mod">
          <ac:chgData name="PAOLA POLLEGIONI" userId="ec257920-8657-4840-aeed-f0975ea210b0" providerId="ADAL" clId="{72AF270E-B054-4E6B-B88E-500778E52779}" dt="2025-01-24T15:41:13.820" v="651"/>
          <ac:spMkLst>
            <pc:docMk/>
            <pc:sldMk cId="770741721" sldId="256"/>
            <ac:spMk id="1021" creationId="{7FC62A7C-2D1D-4CA3-8B28-B07BA9E772FA}"/>
          </ac:spMkLst>
        </pc:spChg>
        <pc:spChg chg="mod">
          <ac:chgData name="PAOLA POLLEGIONI" userId="ec257920-8657-4840-aeed-f0975ea210b0" providerId="ADAL" clId="{72AF270E-B054-4E6B-B88E-500778E52779}" dt="2025-01-24T15:41:13.820" v="651"/>
          <ac:spMkLst>
            <pc:docMk/>
            <pc:sldMk cId="770741721" sldId="256"/>
            <ac:spMk id="1022" creationId="{729819AF-1918-406A-8FAE-F92C775CD990}"/>
          </ac:spMkLst>
        </pc:spChg>
        <pc:spChg chg="mod">
          <ac:chgData name="PAOLA POLLEGIONI" userId="ec257920-8657-4840-aeed-f0975ea210b0" providerId="ADAL" clId="{72AF270E-B054-4E6B-B88E-500778E52779}" dt="2025-01-24T15:41:13.820" v="651"/>
          <ac:spMkLst>
            <pc:docMk/>
            <pc:sldMk cId="770741721" sldId="256"/>
            <ac:spMk id="1023" creationId="{ECFC08C3-C2EB-4EEF-9B41-7806707ABE07}"/>
          </ac:spMkLst>
        </pc:spChg>
        <pc:spChg chg="mod">
          <ac:chgData name="PAOLA POLLEGIONI" userId="ec257920-8657-4840-aeed-f0975ea210b0" providerId="ADAL" clId="{72AF270E-B054-4E6B-B88E-500778E52779}" dt="2025-01-24T15:41:13.820" v="651"/>
          <ac:spMkLst>
            <pc:docMk/>
            <pc:sldMk cId="770741721" sldId="256"/>
            <ac:spMk id="1024" creationId="{27BD530B-3F73-4A05-BF88-3A5479134FB1}"/>
          </ac:spMkLst>
        </pc:spChg>
        <pc:spChg chg="mod">
          <ac:chgData name="PAOLA POLLEGIONI" userId="ec257920-8657-4840-aeed-f0975ea210b0" providerId="ADAL" clId="{72AF270E-B054-4E6B-B88E-500778E52779}" dt="2025-01-24T15:41:13.820" v="651"/>
          <ac:spMkLst>
            <pc:docMk/>
            <pc:sldMk cId="770741721" sldId="256"/>
            <ac:spMk id="1025" creationId="{2D07A1C4-9693-4B62-9877-506E9955E134}"/>
          </ac:spMkLst>
        </pc:spChg>
        <pc:spChg chg="mod">
          <ac:chgData name="PAOLA POLLEGIONI" userId="ec257920-8657-4840-aeed-f0975ea210b0" providerId="ADAL" clId="{72AF270E-B054-4E6B-B88E-500778E52779}" dt="2025-01-24T15:41:13.820" v="651"/>
          <ac:spMkLst>
            <pc:docMk/>
            <pc:sldMk cId="770741721" sldId="256"/>
            <ac:spMk id="1026" creationId="{CC52D3B6-E1A6-406C-A5B7-81BE1F6EA1BD}"/>
          </ac:spMkLst>
        </pc:spChg>
        <pc:spChg chg="mod">
          <ac:chgData name="PAOLA POLLEGIONI" userId="ec257920-8657-4840-aeed-f0975ea210b0" providerId="ADAL" clId="{72AF270E-B054-4E6B-B88E-500778E52779}" dt="2025-01-24T15:41:13.820" v="651"/>
          <ac:spMkLst>
            <pc:docMk/>
            <pc:sldMk cId="770741721" sldId="256"/>
            <ac:spMk id="1027" creationId="{04C107E1-C16F-4782-B9A1-64A2E94FEE87}"/>
          </ac:spMkLst>
        </pc:spChg>
        <pc:spChg chg="mod">
          <ac:chgData name="PAOLA POLLEGIONI" userId="ec257920-8657-4840-aeed-f0975ea210b0" providerId="ADAL" clId="{72AF270E-B054-4E6B-B88E-500778E52779}" dt="2025-01-24T15:41:13.820" v="651"/>
          <ac:spMkLst>
            <pc:docMk/>
            <pc:sldMk cId="770741721" sldId="256"/>
            <ac:spMk id="1028" creationId="{683DAD2D-4536-40BD-B7AC-E64A050809CA}"/>
          </ac:spMkLst>
        </pc:spChg>
        <pc:spChg chg="mod">
          <ac:chgData name="PAOLA POLLEGIONI" userId="ec257920-8657-4840-aeed-f0975ea210b0" providerId="ADAL" clId="{72AF270E-B054-4E6B-B88E-500778E52779}" dt="2025-01-24T15:41:13.820" v="651"/>
          <ac:spMkLst>
            <pc:docMk/>
            <pc:sldMk cId="770741721" sldId="256"/>
            <ac:spMk id="1029" creationId="{57426814-0F14-4798-B8AF-7B6CF633E3F8}"/>
          </ac:spMkLst>
        </pc:spChg>
        <pc:spChg chg="mod">
          <ac:chgData name="PAOLA POLLEGIONI" userId="ec257920-8657-4840-aeed-f0975ea210b0" providerId="ADAL" clId="{72AF270E-B054-4E6B-B88E-500778E52779}" dt="2025-01-24T15:41:13.820" v="651"/>
          <ac:spMkLst>
            <pc:docMk/>
            <pc:sldMk cId="770741721" sldId="256"/>
            <ac:spMk id="1030" creationId="{056128D4-B7E1-4916-9245-1FED3678D8D6}"/>
          </ac:spMkLst>
        </pc:spChg>
        <pc:spChg chg="mod">
          <ac:chgData name="PAOLA POLLEGIONI" userId="ec257920-8657-4840-aeed-f0975ea210b0" providerId="ADAL" clId="{72AF270E-B054-4E6B-B88E-500778E52779}" dt="2025-01-24T15:41:13.820" v="651"/>
          <ac:spMkLst>
            <pc:docMk/>
            <pc:sldMk cId="770741721" sldId="256"/>
            <ac:spMk id="1031" creationId="{98BC854B-341F-4BA5-A537-1659E72EC536}"/>
          </ac:spMkLst>
        </pc:spChg>
        <pc:spChg chg="mod">
          <ac:chgData name="PAOLA POLLEGIONI" userId="ec257920-8657-4840-aeed-f0975ea210b0" providerId="ADAL" clId="{72AF270E-B054-4E6B-B88E-500778E52779}" dt="2025-01-24T15:41:13.820" v="651"/>
          <ac:spMkLst>
            <pc:docMk/>
            <pc:sldMk cId="770741721" sldId="256"/>
            <ac:spMk id="1032" creationId="{AF6C8BD9-3870-4B7F-812F-273DB15B9AA8}"/>
          </ac:spMkLst>
        </pc:spChg>
        <pc:spChg chg="mod">
          <ac:chgData name="PAOLA POLLEGIONI" userId="ec257920-8657-4840-aeed-f0975ea210b0" providerId="ADAL" clId="{72AF270E-B054-4E6B-B88E-500778E52779}" dt="2025-01-24T15:41:13.820" v="651"/>
          <ac:spMkLst>
            <pc:docMk/>
            <pc:sldMk cId="770741721" sldId="256"/>
            <ac:spMk id="1033" creationId="{E4B0645E-E794-42D9-B5FD-36E368E0C5EC}"/>
          </ac:spMkLst>
        </pc:spChg>
        <pc:spChg chg="mod">
          <ac:chgData name="PAOLA POLLEGIONI" userId="ec257920-8657-4840-aeed-f0975ea210b0" providerId="ADAL" clId="{72AF270E-B054-4E6B-B88E-500778E52779}" dt="2025-01-24T15:41:13.820" v="651"/>
          <ac:spMkLst>
            <pc:docMk/>
            <pc:sldMk cId="770741721" sldId="256"/>
            <ac:spMk id="1034" creationId="{4BFD1687-BA3A-4709-809D-C7F676F3DBC1}"/>
          </ac:spMkLst>
        </pc:spChg>
        <pc:spChg chg="mod">
          <ac:chgData name="PAOLA POLLEGIONI" userId="ec257920-8657-4840-aeed-f0975ea210b0" providerId="ADAL" clId="{72AF270E-B054-4E6B-B88E-500778E52779}" dt="2025-01-24T15:41:13.820" v="651"/>
          <ac:spMkLst>
            <pc:docMk/>
            <pc:sldMk cId="770741721" sldId="256"/>
            <ac:spMk id="1035" creationId="{66ADB450-E285-4320-9BC1-5CCC0941A500}"/>
          </ac:spMkLst>
        </pc:spChg>
        <pc:spChg chg="mod">
          <ac:chgData name="PAOLA POLLEGIONI" userId="ec257920-8657-4840-aeed-f0975ea210b0" providerId="ADAL" clId="{72AF270E-B054-4E6B-B88E-500778E52779}" dt="2025-01-24T15:41:13.820" v="651"/>
          <ac:spMkLst>
            <pc:docMk/>
            <pc:sldMk cId="770741721" sldId="256"/>
            <ac:spMk id="1036" creationId="{07CB5FA6-D5E1-4040-BB5D-DBECBE44F5CF}"/>
          </ac:spMkLst>
        </pc:spChg>
        <pc:spChg chg="mod">
          <ac:chgData name="PAOLA POLLEGIONI" userId="ec257920-8657-4840-aeed-f0975ea210b0" providerId="ADAL" clId="{72AF270E-B054-4E6B-B88E-500778E52779}" dt="2025-01-24T15:41:13.820" v="651"/>
          <ac:spMkLst>
            <pc:docMk/>
            <pc:sldMk cId="770741721" sldId="256"/>
            <ac:spMk id="1037" creationId="{40426D67-4000-43B5-A46B-5D9C8FC0FE63}"/>
          </ac:spMkLst>
        </pc:spChg>
        <pc:spChg chg="mod">
          <ac:chgData name="PAOLA POLLEGIONI" userId="ec257920-8657-4840-aeed-f0975ea210b0" providerId="ADAL" clId="{72AF270E-B054-4E6B-B88E-500778E52779}" dt="2025-01-24T15:41:13.820" v="651"/>
          <ac:spMkLst>
            <pc:docMk/>
            <pc:sldMk cId="770741721" sldId="256"/>
            <ac:spMk id="1038" creationId="{0B8608EB-DACD-4D47-9B75-C89A27B2CE8C}"/>
          </ac:spMkLst>
        </pc:spChg>
        <pc:spChg chg="mod">
          <ac:chgData name="PAOLA POLLEGIONI" userId="ec257920-8657-4840-aeed-f0975ea210b0" providerId="ADAL" clId="{72AF270E-B054-4E6B-B88E-500778E52779}" dt="2025-01-24T15:41:13.820" v="651"/>
          <ac:spMkLst>
            <pc:docMk/>
            <pc:sldMk cId="770741721" sldId="256"/>
            <ac:spMk id="1039" creationId="{C60E6836-9E50-43D0-86C2-00E26C15A37B}"/>
          </ac:spMkLst>
        </pc:spChg>
        <pc:spChg chg="mod">
          <ac:chgData name="PAOLA POLLEGIONI" userId="ec257920-8657-4840-aeed-f0975ea210b0" providerId="ADAL" clId="{72AF270E-B054-4E6B-B88E-500778E52779}" dt="2025-01-24T15:41:13.820" v="651"/>
          <ac:spMkLst>
            <pc:docMk/>
            <pc:sldMk cId="770741721" sldId="256"/>
            <ac:spMk id="1040" creationId="{2FF24947-9D44-4DC4-946F-16C17CD94477}"/>
          </ac:spMkLst>
        </pc:spChg>
        <pc:spChg chg="mod">
          <ac:chgData name="PAOLA POLLEGIONI" userId="ec257920-8657-4840-aeed-f0975ea210b0" providerId="ADAL" clId="{72AF270E-B054-4E6B-B88E-500778E52779}" dt="2025-01-24T15:41:13.820" v="651"/>
          <ac:spMkLst>
            <pc:docMk/>
            <pc:sldMk cId="770741721" sldId="256"/>
            <ac:spMk id="1041" creationId="{9BF3B898-ED0F-47C5-A212-B9E479ED04A6}"/>
          </ac:spMkLst>
        </pc:spChg>
        <pc:spChg chg="mod">
          <ac:chgData name="PAOLA POLLEGIONI" userId="ec257920-8657-4840-aeed-f0975ea210b0" providerId="ADAL" clId="{72AF270E-B054-4E6B-B88E-500778E52779}" dt="2025-01-24T15:41:13.820" v="651"/>
          <ac:spMkLst>
            <pc:docMk/>
            <pc:sldMk cId="770741721" sldId="256"/>
            <ac:spMk id="1042" creationId="{D586B685-5ADE-40BB-8F79-19B9C9050026}"/>
          </ac:spMkLst>
        </pc:spChg>
        <pc:spChg chg="mod">
          <ac:chgData name="PAOLA POLLEGIONI" userId="ec257920-8657-4840-aeed-f0975ea210b0" providerId="ADAL" clId="{72AF270E-B054-4E6B-B88E-500778E52779}" dt="2025-01-24T15:41:13.820" v="651"/>
          <ac:spMkLst>
            <pc:docMk/>
            <pc:sldMk cId="770741721" sldId="256"/>
            <ac:spMk id="1043" creationId="{BDC465CF-9023-4B39-AFB6-3CDAF405F992}"/>
          </ac:spMkLst>
        </pc:spChg>
        <pc:spChg chg="mod">
          <ac:chgData name="PAOLA POLLEGIONI" userId="ec257920-8657-4840-aeed-f0975ea210b0" providerId="ADAL" clId="{72AF270E-B054-4E6B-B88E-500778E52779}" dt="2025-01-24T15:41:13.820" v="651"/>
          <ac:spMkLst>
            <pc:docMk/>
            <pc:sldMk cId="770741721" sldId="256"/>
            <ac:spMk id="1044" creationId="{8871BC15-CC5D-4082-8132-3ED104E501EA}"/>
          </ac:spMkLst>
        </pc:spChg>
        <pc:spChg chg="mod">
          <ac:chgData name="PAOLA POLLEGIONI" userId="ec257920-8657-4840-aeed-f0975ea210b0" providerId="ADAL" clId="{72AF270E-B054-4E6B-B88E-500778E52779}" dt="2025-01-24T15:41:13.820" v="651"/>
          <ac:spMkLst>
            <pc:docMk/>
            <pc:sldMk cId="770741721" sldId="256"/>
            <ac:spMk id="1045" creationId="{0A068592-8E1B-45A2-BCFE-97626B9D891C}"/>
          </ac:spMkLst>
        </pc:spChg>
        <pc:spChg chg="mod">
          <ac:chgData name="PAOLA POLLEGIONI" userId="ec257920-8657-4840-aeed-f0975ea210b0" providerId="ADAL" clId="{72AF270E-B054-4E6B-B88E-500778E52779}" dt="2025-01-24T15:41:13.820" v="651"/>
          <ac:spMkLst>
            <pc:docMk/>
            <pc:sldMk cId="770741721" sldId="256"/>
            <ac:spMk id="1046" creationId="{110BCBF5-FAFD-4056-83D5-16C22B6BEFC7}"/>
          </ac:spMkLst>
        </pc:spChg>
        <pc:spChg chg="mod">
          <ac:chgData name="PAOLA POLLEGIONI" userId="ec257920-8657-4840-aeed-f0975ea210b0" providerId="ADAL" clId="{72AF270E-B054-4E6B-B88E-500778E52779}" dt="2025-01-24T15:41:13.820" v="651"/>
          <ac:spMkLst>
            <pc:docMk/>
            <pc:sldMk cId="770741721" sldId="256"/>
            <ac:spMk id="1047" creationId="{7F78D575-CE0A-49D3-8ED9-F56309442A15}"/>
          </ac:spMkLst>
        </pc:spChg>
        <pc:spChg chg="mod">
          <ac:chgData name="PAOLA POLLEGIONI" userId="ec257920-8657-4840-aeed-f0975ea210b0" providerId="ADAL" clId="{72AF270E-B054-4E6B-B88E-500778E52779}" dt="2025-01-24T15:41:13.820" v="651"/>
          <ac:spMkLst>
            <pc:docMk/>
            <pc:sldMk cId="770741721" sldId="256"/>
            <ac:spMk id="1048" creationId="{FDD3AC54-3899-4413-A8B9-28258238AFE8}"/>
          </ac:spMkLst>
        </pc:spChg>
        <pc:spChg chg="mod">
          <ac:chgData name="PAOLA POLLEGIONI" userId="ec257920-8657-4840-aeed-f0975ea210b0" providerId="ADAL" clId="{72AF270E-B054-4E6B-B88E-500778E52779}" dt="2025-01-24T15:41:13.820" v="651"/>
          <ac:spMkLst>
            <pc:docMk/>
            <pc:sldMk cId="770741721" sldId="256"/>
            <ac:spMk id="1049" creationId="{C0A63684-AD2F-4DD5-B747-6EEFAF57CADD}"/>
          </ac:spMkLst>
        </pc:spChg>
        <pc:spChg chg="mod">
          <ac:chgData name="PAOLA POLLEGIONI" userId="ec257920-8657-4840-aeed-f0975ea210b0" providerId="ADAL" clId="{72AF270E-B054-4E6B-B88E-500778E52779}" dt="2025-01-24T15:41:13.820" v="651"/>
          <ac:spMkLst>
            <pc:docMk/>
            <pc:sldMk cId="770741721" sldId="256"/>
            <ac:spMk id="1050" creationId="{4FB3F0FA-AF4B-4D96-BDFC-C48B1231A5A2}"/>
          </ac:spMkLst>
        </pc:spChg>
        <pc:spChg chg="mod">
          <ac:chgData name="PAOLA POLLEGIONI" userId="ec257920-8657-4840-aeed-f0975ea210b0" providerId="ADAL" clId="{72AF270E-B054-4E6B-B88E-500778E52779}" dt="2025-01-24T15:41:13.820" v="651"/>
          <ac:spMkLst>
            <pc:docMk/>
            <pc:sldMk cId="770741721" sldId="256"/>
            <ac:spMk id="1051" creationId="{D0B843F0-E06D-42B9-810E-E4940005F360}"/>
          </ac:spMkLst>
        </pc:spChg>
        <pc:spChg chg="mod">
          <ac:chgData name="PAOLA POLLEGIONI" userId="ec257920-8657-4840-aeed-f0975ea210b0" providerId="ADAL" clId="{72AF270E-B054-4E6B-B88E-500778E52779}" dt="2025-01-24T15:41:13.820" v="651"/>
          <ac:spMkLst>
            <pc:docMk/>
            <pc:sldMk cId="770741721" sldId="256"/>
            <ac:spMk id="1052" creationId="{78CFDCF0-58B1-48E6-901C-2E40C2B96C05}"/>
          </ac:spMkLst>
        </pc:spChg>
        <pc:spChg chg="mod">
          <ac:chgData name="PAOLA POLLEGIONI" userId="ec257920-8657-4840-aeed-f0975ea210b0" providerId="ADAL" clId="{72AF270E-B054-4E6B-B88E-500778E52779}" dt="2025-01-24T15:41:13.820" v="651"/>
          <ac:spMkLst>
            <pc:docMk/>
            <pc:sldMk cId="770741721" sldId="256"/>
            <ac:spMk id="1053" creationId="{3DB8097F-4E72-4EB1-AC69-E99059040828}"/>
          </ac:spMkLst>
        </pc:spChg>
        <pc:spChg chg="mod">
          <ac:chgData name="PAOLA POLLEGIONI" userId="ec257920-8657-4840-aeed-f0975ea210b0" providerId="ADAL" clId="{72AF270E-B054-4E6B-B88E-500778E52779}" dt="2025-01-24T15:41:13.820" v="651"/>
          <ac:spMkLst>
            <pc:docMk/>
            <pc:sldMk cId="770741721" sldId="256"/>
            <ac:spMk id="1054" creationId="{ECF073BE-C01C-47DB-9636-80D01A84C45C}"/>
          </ac:spMkLst>
        </pc:spChg>
        <pc:spChg chg="mod">
          <ac:chgData name="PAOLA POLLEGIONI" userId="ec257920-8657-4840-aeed-f0975ea210b0" providerId="ADAL" clId="{72AF270E-B054-4E6B-B88E-500778E52779}" dt="2025-01-24T15:41:13.820" v="651"/>
          <ac:spMkLst>
            <pc:docMk/>
            <pc:sldMk cId="770741721" sldId="256"/>
            <ac:spMk id="1055" creationId="{3DD24846-13DF-488C-A486-65F887E340B0}"/>
          </ac:spMkLst>
        </pc:spChg>
        <pc:spChg chg="mod">
          <ac:chgData name="PAOLA POLLEGIONI" userId="ec257920-8657-4840-aeed-f0975ea210b0" providerId="ADAL" clId="{72AF270E-B054-4E6B-B88E-500778E52779}" dt="2025-01-24T15:41:13.820" v="651"/>
          <ac:spMkLst>
            <pc:docMk/>
            <pc:sldMk cId="770741721" sldId="256"/>
            <ac:spMk id="1056" creationId="{B0E49E31-F59A-4F7B-97E5-13A7A49CABCC}"/>
          </ac:spMkLst>
        </pc:spChg>
        <pc:spChg chg="mod">
          <ac:chgData name="PAOLA POLLEGIONI" userId="ec257920-8657-4840-aeed-f0975ea210b0" providerId="ADAL" clId="{72AF270E-B054-4E6B-B88E-500778E52779}" dt="2025-01-24T15:41:13.820" v="651"/>
          <ac:spMkLst>
            <pc:docMk/>
            <pc:sldMk cId="770741721" sldId="256"/>
            <ac:spMk id="1057" creationId="{7F6AE1D5-5DA1-44DB-A63E-E7B0ECB400BA}"/>
          </ac:spMkLst>
        </pc:spChg>
        <pc:spChg chg="mod">
          <ac:chgData name="PAOLA POLLEGIONI" userId="ec257920-8657-4840-aeed-f0975ea210b0" providerId="ADAL" clId="{72AF270E-B054-4E6B-B88E-500778E52779}" dt="2025-01-24T15:41:13.820" v="651"/>
          <ac:spMkLst>
            <pc:docMk/>
            <pc:sldMk cId="770741721" sldId="256"/>
            <ac:spMk id="1058" creationId="{BD23BC6F-0730-4900-866D-271CCD9606BC}"/>
          </ac:spMkLst>
        </pc:spChg>
        <pc:spChg chg="mod">
          <ac:chgData name="PAOLA POLLEGIONI" userId="ec257920-8657-4840-aeed-f0975ea210b0" providerId="ADAL" clId="{72AF270E-B054-4E6B-B88E-500778E52779}" dt="2025-01-24T15:41:13.820" v="651"/>
          <ac:spMkLst>
            <pc:docMk/>
            <pc:sldMk cId="770741721" sldId="256"/>
            <ac:spMk id="1059" creationId="{D22F2DDA-C755-466B-82BE-B321DAB2AFBF}"/>
          </ac:spMkLst>
        </pc:spChg>
        <pc:spChg chg="mod">
          <ac:chgData name="PAOLA POLLEGIONI" userId="ec257920-8657-4840-aeed-f0975ea210b0" providerId="ADAL" clId="{72AF270E-B054-4E6B-B88E-500778E52779}" dt="2025-01-24T15:41:13.820" v="651"/>
          <ac:spMkLst>
            <pc:docMk/>
            <pc:sldMk cId="770741721" sldId="256"/>
            <ac:spMk id="1060" creationId="{0CCCE31D-2750-4D9E-9986-3CD35C1D7CA4}"/>
          </ac:spMkLst>
        </pc:spChg>
        <pc:spChg chg="mod">
          <ac:chgData name="PAOLA POLLEGIONI" userId="ec257920-8657-4840-aeed-f0975ea210b0" providerId="ADAL" clId="{72AF270E-B054-4E6B-B88E-500778E52779}" dt="2025-01-24T15:41:13.820" v="651"/>
          <ac:spMkLst>
            <pc:docMk/>
            <pc:sldMk cId="770741721" sldId="256"/>
            <ac:spMk id="1061" creationId="{6D732B42-0854-4D17-9D7F-57B59F896D02}"/>
          </ac:spMkLst>
        </pc:spChg>
        <pc:spChg chg="mod">
          <ac:chgData name="PAOLA POLLEGIONI" userId="ec257920-8657-4840-aeed-f0975ea210b0" providerId="ADAL" clId="{72AF270E-B054-4E6B-B88E-500778E52779}" dt="2025-01-24T15:41:13.820" v="651"/>
          <ac:spMkLst>
            <pc:docMk/>
            <pc:sldMk cId="770741721" sldId="256"/>
            <ac:spMk id="1062" creationId="{82F1A4C8-9986-44E5-832B-751C0B6AD3FA}"/>
          </ac:spMkLst>
        </pc:spChg>
        <pc:spChg chg="mod">
          <ac:chgData name="PAOLA POLLEGIONI" userId="ec257920-8657-4840-aeed-f0975ea210b0" providerId="ADAL" clId="{72AF270E-B054-4E6B-B88E-500778E52779}" dt="2025-01-24T15:41:13.820" v="651"/>
          <ac:spMkLst>
            <pc:docMk/>
            <pc:sldMk cId="770741721" sldId="256"/>
            <ac:spMk id="1063" creationId="{FE76F0C0-A90F-475E-9AF3-0520186E5CC6}"/>
          </ac:spMkLst>
        </pc:spChg>
        <pc:spChg chg="mod">
          <ac:chgData name="PAOLA POLLEGIONI" userId="ec257920-8657-4840-aeed-f0975ea210b0" providerId="ADAL" clId="{72AF270E-B054-4E6B-B88E-500778E52779}" dt="2025-01-24T15:41:13.820" v="651"/>
          <ac:spMkLst>
            <pc:docMk/>
            <pc:sldMk cId="770741721" sldId="256"/>
            <ac:spMk id="1064" creationId="{77FEA350-AC60-467A-857E-8FECBE029C3E}"/>
          </ac:spMkLst>
        </pc:spChg>
        <pc:spChg chg="mod">
          <ac:chgData name="PAOLA POLLEGIONI" userId="ec257920-8657-4840-aeed-f0975ea210b0" providerId="ADAL" clId="{72AF270E-B054-4E6B-B88E-500778E52779}" dt="2025-01-24T15:41:13.820" v="651"/>
          <ac:spMkLst>
            <pc:docMk/>
            <pc:sldMk cId="770741721" sldId="256"/>
            <ac:spMk id="1065" creationId="{1995472F-63EA-48A0-AF93-75DBAA4641F1}"/>
          </ac:spMkLst>
        </pc:spChg>
        <pc:spChg chg="mod">
          <ac:chgData name="PAOLA POLLEGIONI" userId="ec257920-8657-4840-aeed-f0975ea210b0" providerId="ADAL" clId="{72AF270E-B054-4E6B-B88E-500778E52779}" dt="2025-01-24T15:41:13.820" v="651"/>
          <ac:spMkLst>
            <pc:docMk/>
            <pc:sldMk cId="770741721" sldId="256"/>
            <ac:spMk id="1066" creationId="{DD76C52B-4BA5-484F-8BB8-54D30957D2B7}"/>
          </ac:spMkLst>
        </pc:spChg>
        <pc:spChg chg="mod">
          <ac:chgData name="PAOLA POLLEGIONI" userId="ec257920-8657-4840-aeed-f0975ea210b0" providerId="ADAL" clId="{72AF270E-B054-4E6B-B88E-500778E52779}" dt="2025-01-24T15:41:13.820" v="651"/>
          <ac:spMkLst>
            <pc:docMk/>
            <pc:sldMk cId="770741721" sldId="256"/>
            <ac:spMk id="1067" creationId="{325960AC-AFF8-4B89-8B9D-57058DE29C0C}"/>
          </ac:spMkLst>
        </pc:spChg>
        <pc:spChg chg="mod">
          <ac:chgData name="PAOLA POLLEGIONI" userId="ec257920-8657-4840-aeed-f0975ea210b0" providerId="ADAL" clId="{72AF270E-B054-4E6B-B88E-500778E52779}" dt="2025-01-24T15:41:13.820" v="651"/>
          <ac:spMkLst>
            <pc:docMk/>
            <pc:sldMk cId="770741721" sldId="256"/>
            <ac:spMk id="1068" creationId="{921BDCB0-40FF-4F03-88CD-7EC088429AEF}"/>
          </ac:spMkLst>
        </pc:spChg>
        <pc:spChg chg="mod">
          <ac:chgData name="PAOLA POLLEGIONI" userId="ec257920-8657-4840-aeed-f0975ea210b0" providerId="ADAL" clId="{72AF270E-B054-4E6B-B88E-500778E52779}" dt="2025-01-24T15:41:13.820" v="651"/>
          <ac:spMkLst>
            <pc:docMk/>
            <pc:sldMk cId="770741721" sldId="256"/>
            <ac:spMk id="1069" creationId="{93A1A97E-6298-4D69-A254-5118B1717B86}"/>
          </ac:spMkLst>
        </pc:spChg>
        <pc:spChg chg="mod">
          <ac:chgData name="PAOLA POLLEGIONI" userId="ec257920-8657-4840-aeed-f0975ea210b0" providerId="ADAL" clId="{72AF270E-B054-4E6B-B88E-500778E52779}" dt="2025-01-24T15:41:13.820" v="651"/>
          <ac:spMkLst>
            <pc:docMk/>
            <pc:sldMk cId="770741721" sldId="256"/>
            <ac:spMk id="1070" creationId="{31F71644-E020-4974-B3EF-DF41EFE1EFD1}"/>
          </ac:spMkLst>
        </pc:spChg>
        <pc:spChg chg="mod">
          <ac:chgData name="PAOLA POLLEGIONI" userId="ec257920-8657-4840-aeed-f0975ea210b0" providerId="ADAL" clId="{72AF270E-B054-4E6B-B88E-500778E52779}" dt="2025-01-24T15:41:13.820" v="651"/>
          <ac:spMkLst>
            <pc:docMk/>
            <pc:sldMk cId="770741721" sldId="256"/>
            <ac:spMk id="1071" creationId="{EC83715B-95FE-4D9F-8211-1EB6F54D8294}"/>
          </ac:spMkLst>
        </pc:spChg>
        <pc:spChg chg="mod">
          <ac:chgData name="PAOLA POLLEGIONI" userId="ec257920-8657-4840-aeed-f0975ea210b0" providerId="ADAL" clId="{72AF270E-B054-4E6B-B88E-500778E52779}" dt="2025-01-24T15:41:13.820" v="651"/>
          <ac:spMkLst>
            <pc:docMk/>
            <pc:sldMk cId="770741721" sldId="256"/>
            <ac:spMk id="1072" creationId="{77222B66-C5CF-4C79-976E-8D187F9BD9EB}"/>
          </ac:spMkLst>
        </pc:spChg>
        <pc:spChg chg="mod">
          <ac:chgData name="PAOLA POLLEGIONI" userId="ec257920-8657-4840-aeed-f0975ea210b0" providerId="ADAL" clId="{72AF270E-B054-4E6B-B88E-500778E52779}" dt="2025-01-24T15:41:13.820" v="651"/>
          <ac:spMkLst>
            <pc:docMk/>
            <pc:sldMk cId="770741721" sldId="256"/>
            <ac:spMk id="1073" creationId="{757D4081-1898-45A7-9C50-186A986B7240}"/>
          </ac:spMkLst>
        </pc:spChg>
        <pc:spChg chg="mod">
          <ac:chgData name="PAOLA POLLEGIONI" userId="ec257920-8657-4840-aeed-f0975ea210b0" providerId="ADAL" clId="{72AF270E-B054-4E6B-B88E-500778E52779}" dt="2025-01-24T15:41:13.820" v="651"/>
          <ac:spMkLst>
            <pc:docMk/>
            <pc:sldMk cId="770741721" sldId="256"/>
            <ac:spMk id="1074" creationId="{6E7470CB-DDF2-4071-A5B3-55618A2F833C}"/>
          </ac:spMkLst>
        </pc:spChg>
        <pc:spChg chg="mod">
          <ac:chgData name="PAOLA POLLEGIONI" userId="ec257920-8657-4840-aeed-f0975ea210b0" providerId="ADAL" clId="{72AF270E-B054-4E6B-B88E-500778E52779}" dt="2025-01-24T15:41:13.820" v="651"/>
          <ac:spMkLst>
            <pc:docMk/>
            <pc:sldMk cId="770741721" sldId="256"/>
            <ac:spMk id="1075" creationId="{2AEC7D02-9E99-4907-A910-B374F61CD0AD}"/>
          </ac:spMkLst>
        </pc:spChg>
        <pc:spChg chg="mod">
          <ac:chgData name="PAOLA POLLEGIONI" userId="ec257920-8657-4840-aeed-f0975ea210b0" providerId="ADAL" clId="{72AF270E-B054-4E6B-B88E-500778E52779}" dt="2025-01-24T15:41:13.820" v="651"/>
          <ac:spMkLst>
            <pc:docMk/>
            <pc:sldMk cId="770741721" sldId="256"/>
            <ac:spMk id="1076" creationId="{5CD10276-4F07-433E-B518-2C859CF3204D}"/>
          </ac:spMkLst>
        </pc:spChg>
        <pc:spChg chg="mod">
          <ac:chgData name="PAOLA POLLEGIONI" userId="ec257920-8657-4840-aeed-f0975ea210b0" providerId="ADAL" clId="{72AF270E-B054-4E6B-B88E-500778E52779}" dt="2025-01-24T15:41:13.820" v="651"/>
          <ac:spMkLst>
            <pc:docMk/>
            <pc:sldMk cId="770741721" sldId="256"/>
            <ac:spMk id="1077" creationId="{6A4D3D2C-F7D9-4892-930E-CC21A9BD9CC8}"/>
          </ac:spMkLst>
        </pc:spChg>
        <pc:spChg chg="mod">
          <ac:chgData name="PAOLA POLLEGIONI" userId="ec257920-8657-4840-aeed-f0975ea210b0" providerId="ADAL" clId="{72AF270E-B054-4E6B-B88E-500778E52779}" dt="2025-01-24T15:41:13.820" v="651"/>
          <ac:spMkLst>
            <pc:docMk/>
            <pc:sldMk cId="770741721" sldId="256"/>
            <ac:spMk id="1078" creationId="{43AB7491-0527-4865-9138-29A5BC864DFE}"/>
          </ac:spMkLst>
        </pc:spChg>
        <pc:spChg chg="mod">
          <ac:chgData name="PAOLA POLLEGIONI" userId="ec257920-8657-4840-aeed-f0975ea210b0" providerId="ADAL" clId="{72AF270E-B054-4E6B-B88E-500778E52779}" dt="2025-01-24T15:41:13.820" v="651"/>
          <ac:spMkLst>
            <pc:docMk/>
            <pc:sldMk cId="770741721" sldId="256"/>
            <ac:spMk id="1079" creationId="{226895B3-AFAD-4A4C-8623-6C674F652FCF}"/>
          </ac:spMkLst>
        </pc:spChg>
        <pc:spChg chg="mod">
          <ac:chgData name="PAOLA POLLEGIONI" userId="ec257920-8657-4840-aeed-f0975ea210b0" providerId="ADAL" clId="{72AF270E-B054-4E6B-B88E-500778E52779}" dt="2025-01-24T15:41:13.820" v="651"/>
          <ac:spMkLst>
            <pc:docMk/>
            <pc:sldMk cId="770741721" sldId="256"/>
            <ac:spMk id="1080" creationId="{1CF57297-0FCD-4756-BCF9-862298E92C0D}"/>
          </ac:spMkLst>
        </pc:spChg>
        <pc:spChg chg="mod">
          <ac:chgData name="PAOLA POLLEGIONI" userId="ec257920-8657-4840-aeed-f0975ea210b0" providerId="ADAL" clId="{72AF270E-B054-4E6B-B88E-500778E52779}" dt="2025-01-24T15:41:13.820" v="651"/>
          <ac:spMkLst>
            <pc:docMk/>
            <pc:sldMk cId="770741721" sldId="256"/>
            <ac:spMk id="1081" creationId="{C418B801-5848-492E-8187-0B04134E9606}"/>
          </ac:spMkLst>
        </pc:spChg>
        <pc:spChg chg="mod">
          <ac:chgData name="PAOLA POLLEGIONI" userId="ec257920-8657-4840-aeed-f0975ea210b0" providerId="ADAL" clId="{72AF270E-B054-4E6B-B88E-500778E52779}" dt="2025-01-24T15:41:13.820" v="651"/>
          <ac:spMkLst>
            <pc:docMk/>
            <pc:sldMk cId="770741721" sldId="256"/>
            <ac:spMk id="1082" creationId="{A939F1F4-AEBD-46A0-A753-EF8AA9B8552E}"/>
          </ac:spMkLst>
        </pc:spChg>
        <pc:spChg chg="mod">
          <ac:chgData name="PAOLA POLLEGIONI" userId="ec257920-8657-4840-aeed-f0975ea210b0" providerId="ADAL" clId="{72AF270E-B054-4E6B-B88E-500778E52779}" dt="2025-01-24T15:41:13.820" v="651"/>
          <ac:spMkLst>
            <pc:docMk/>
            <pc:sldMk cId="770741721" sldId="256"/>
            <ac:spMk id="1083" creationId="{4B8FABF4-E4AF-4F39-929E-9E63F30EA92E}"/>
          </ac:spMkLst>
        </pc:spChg>
        <pc:spChg chg="mod">
          <ac:chgData name="PAOLA POLLEGIONI" userId="ec257920-8657-4840-aeed-f0975ea210b0" providerId="ADAL" clId="{72AF270E-B054-4E6B-B88E-500778E52779}" dt="2025-01-24T15:41:13.820" v="651"/>
          <ac:spMkLst>
            <pc:docMk/>
            <pc:sldMk cId="770741721" sldId="256"/>
            <ac:spMk id="1084" creationId="{3F621641-8A79-4BAA-88FD-85BC1EBB5361}"/>
          </ac:spMkLst>
        </pc:spChg>
        <pc:spChg chg="mod">
          <ac:chgData name="PAOLA POLLEGIONI" userId="ec257920-8657-4840-aeed-f0975ea210b0" providerId="ADAL" clId="{72AF270E-B054-4E6B-B88E-500778E52779}" dt="2025-01-24T15:41:13.820" v="651"/>
          <ac:spMkLst>
            <pc:docMk/>
            <pc:sldMk cId="770741721" sldId="256"/>
            <ac:spMk id="1085" creationId="{ABCF2D78-A9B8-4A9D-9F8C-32E301FFA4F4}"/>
          </ac:spMkLst>
        </pc:spChg>
        <pc:spChg chg="mod">
          <ac:chgData name="PAOLA POLLEGIONI" userId="ec257920-8657-4840-aeed-f0975ea210b0" providerId="ADAL" clId="{72AF270E-B054-4E6B-B88E-500778E52779}" dt="2025-01-24T15:41:13.820" v="651"/>
          <ac:spMkLst>
            <pc:docMk/>
            <pc:sldMk cId="770741721" sldId="256"/>
            <ac:spMk id="1086" creationId="{7C2F23EC-8C58-439F-B433-FE34A1159B94}"/>
          </ac:spMkLst>
        </pc:spChg>
        <pc:spChg chg="mod">
          <ac:chgData name="PAOLA POLLEGIONI" userId="ec257920-8657-4840-aeed-f0975ea210b0" providerId="ADAL" clId="{72AF270E-B054-4E6B-B88E-500778E52779}" dt="2025-01-24T15:41:13.820" v="651"/>
          <ac:spMkLst>
            <pc:docMk/>
            <pc:sldMk cId="770741721" sldId="256"/>
            <ac:spMk id="1087" creationId="{BE1095F5-4240-4F26-93AE-B3BC947D91E6}"/>
          </ac:spMkLst>
        </pc:spChg>
        <pc:spChg chg="mod">
          <ac:chgData name="PAOLA POLLEGIONI" userId="ec257920-8657-4840-aeed-f0975ea210b0" providerId="ADAL" clId="{72AF270E-B054-4E6B-B88E-500778E52779}" dt="2025-01-24T15:41:13.820" v="651"/>
          <ac:spMkLst>
            <pc:docMk/>
            <pc:sldMk cId="770741721" sldId="256"/>
            <ac:spMk id="1088" creationId="{472594D5-F0E0-47AC-BA6D-E4829C498F2B}"/>
          </ac:spMkLst>
        </pc:spChg>
        <pc:spChg chg="mod">
          <ac:chgData name="PAOLA POLLEGIONI" userId="ec257920-8657-4840-aeed-f0975ea210b0" providerId="ADAL" clId="{72AF270E-B054-4E6B-B88E-500778E52779}" dt="2025-01-24T15:41:13.820" v="651"/>
          <ac:spMkLst>
            <pc:docMk/>
            <pc:sldMk cId="770741721" sldId="256"/>
            <ac:spMk id="1089" creationId="{85F2DB48-447C-4444-B440-25D99AAA66E9}"/>
          </ac:spMkLst>
        </pc:spChg>
        <pc:spChg chg="mod">
          <ac:chgData name="PAOLA POLLEGIONI" userId="ec257920-8657-4840-aeed-f0975ea210b0" providerId="ADAL" clId="{72AF270E-B054-4E6B-B88E-500778E52779}" dt="2025-01-24T15:41:13.820" v="651"/>
          <ac:spMkLst>
            <pc:docMk/>
            <pc:sldMk cId="770741721" sldId="256"/>
            <ac:spMk id="1090" creationId="{8D1D03DA-94AF-40CB-8BF8-77E0220F9859}"/>
          </ac:spMkLst>
        </pc:spChg>
        <pc:spChg chg="mod">
          <ac:chgData name="PAOLA POLLEGIONI" userId="ec257920-8657-4840-aeed-f0975ea210b0" providerId="ADAL" clId="{72AF270E-B054-4E6B-B88E-500778E52779}" dt="2025-01-24T15:41:13.820" v="651"/>
          <ac:spMkLst>
            <pc:docMk/>
            <pc:sldMk cId="770741721" sldId="256"/>
            <ac:spMk id="1091" creationId="{10860CE8-DE60-4684-9B8D-3A2945433CDD}"/>
          </ac:spMkLst>
        </pc:spChg>
        <pc:spChg chg="mod">
          <ac:chgData name="PAOLA POLLEGIONI" userId="ec257920-8657-4840-aeed-f0975ea210b0" providerId="ADAL" clId="{72AF270E-B054-4E6B-B88E-500778E52779}" dt="2025-01-24T15:41:13.820" v="651"/>
          <ac:spMkLst>
            <pc:docMk/>
            <pc:sldMk cId="770741721" sldId="256"/>
            <ac:spMk id="1092" creationId="{8D36DFC2-7844-465A-BD12-7C7BC760B1E7}"/>
          </ac:spMkLst>
        </pc:spChg>
        <pc:spChg chg="mod">
          <ac:chgData name="PAOLA POLLEGIONI" userId="ec257920-8657-4840-aeed-f0975ea210b0" providerId="ADAL" clId="{72AF270E-B054-4E6B-B88E-500778E52779}" dt="2025-01-24T15:41:13.820" v="651"/>
          <ac:spMkLst>
            <pc:docMk/>
            <pc:sldMk cId="770741721" sldId="256"/>
            <ac:spMk id="1093" creationId="{4D3248E4-6D36-493C-8D51-28B4EDBD75FA}"/>
          </ac:spMkLst>
        </pc:spChg>
        <pc:spChg chg="mod">
          <ac:chgData name="PAOLA POLLEGIONI" userId="ec257920-8657-4840-aeed-f0975ea210b0" providerId="ADAL" clId="{72AF270E-B054-4E6B-B88E-500778E52779}" dt="2025-01-24T15:41:13.820" v="651"/>
          <ac:spMkLst>
            <pc:docMk/>
            <pc:sldMk cId="770741721" sldId="256"/>
            <ac:spMk id="1094" creationId="{08B8839E-3321-48B6-93BA-021B6131EE05}"/>
          </ac:spMkLst>
        </pc:spChg>
        <pc:spChg chg="mod">
          <ac:chgData name="PAOLA POLLEGIONI" userId="ec257920-8657-4840-aeed-f0975ea210b0" providerId="ADAL" clId="{72AF270E-B054-4E6B-B88E-500778E52779}" dt="2025-01-24T15:41:13.820" v="651"/>
          <ac:spMkLst>
            <pc:docMk/>
            <pc:sldMk cId="770741721" sldId="256"/>
            <ac:spMk id="1095" creationId="{933D0487-72A6-4B2D-95F7-A325AD7C8115}"/>
          </ac:spMkLst>
        </pc:spChg>
        <pc:spChg chg="mod">
          <ac:chgData name="PAOLA POLLEGIONI" userId="ec257920-8657-4840-aeed-f0975ea210b0" providerId="ADAL" clId="{72AF270E-B054-4E6B-B88E-500778E52779}" dt="2025-01-24T15:41:13.820" v="651"/>
          <ac:spMkLst>
            <pc:docMk/>
            <pc:sldMk cId="770741721" sldId="256"/>
            <ac:spMk id="1096" creationId="{414F6112-4879-47B2-83BB-F7C5A129DACF}"/>
          </ac:spMkLst>
        </pc:spChg>
        <pc:spChg chg="mod">
          <ac:chgData name="PAOLA POLLEGIONI" userId="ec257920-8657-4840-aeed-f0975ea210b0" providerId="ADAL" clId="{72AF270E-B054-4E6B-B88E-500778E52779}" dt="2025-01-24T15:41:13.820" v="651"/>
          <ac:spMkLst>
            <pc:docMk/>
            <pc:sldMk cId="770741721" sldId="256"/>
            <ac:spMk id="1097" creationId="{1FD06C86-A6CA-4A5B-A387-110F976A35A5}"/>
          </ac:spMkLst>
        </pc:spChg>
        <pc:spChg chg="mod">
          <ac:chgData name="PAOLA POLLEGIONI" userId="ec257920-8657-4840-aeed-f0975ea210b0" providerId="ADAL" clId="{72AF270E-B054-4E6B-B88E-500778E52779}" dt="2025-01-24T15:41:13.820" v="651"/>
          <ac:spMkLst>
            <pc:docMk/>
            <pc:sldMk cId="770741721" sldId="256"/>
            <ac:spMk id="1098" creationId="{DF2B0630-6310-4DAC-9E3F-E26A0F6B5670}"/>
          </ac:spMkLst>
        </pc:spChg>
        <pc:spChg chg="mod">
          <ac:chgData name="PAOLA POLLEGIONI" userId="ec257920-8657-4840-aeed-f0975ea210b0" providerId="ADAL" clId="{72AF270E-B054-4E6B-B88E-500778E52779}" dt="2025-01-24T15:41:13.820" v="651"/>
          <ac:spMkLst>
            <pc:docMk/>
            <pc:sldMk cId="770741721" sldId="256"/>
            <ac:spMk id="1099" creationId="{ECA56DDD-0720-41D4-B99C-146188F32149}"/>
          </ac:spMkLst>
        </pc:spChg>
        <pc:spChg chg="mod">
          <ac:chgData name="PAOLA POLLEGIONI" userId="ec257920-8657-4840-aeed-f0975ea210b0" providerId="ADAL" clId="{72AF270E-B054-4E6B-B88E-500778E52779}" dt="2025-01-24T15:41:13.820" v="651"/>
          <ac:spMkLst>
            <pc:docMk/>
            <pc:sldMk cId="770741721" sldId="256"/>
            <ac:spMk id="1100" creationId="{392C7B87-E008-4A9B-A063-946F88D0678D}"/>
          </ac:spMkLst>
        </pc:spChg>
        <pc:spChg chg="mod">
          <ac:chgData name="PAOLA POLLEGIONI" userId="ec257920-8657-4840-aeed-f0975ea210b0" providerId="ADAL" clId="{72AF270E-B054-4E6B-B88E-500778E52779}" dt="2025-01-24T15:41:13.820" v="651"/>
          <ac:spMkLst>
            <pc:docMk/>
            <pc:sldMk cId="770741721" sldId="256"/>
            <ac:spMk id="1101" creationId="{E6B89CA1-7152-406C-82EB-B88A40458139}"/>
          </ac:spMkLst>
        </pc:spChg>
        <pc:spChg chg="mod">
          <ac:chgData name="PAOLA POLLEGIONI" userId="ec257920-8657-4840-aeed-f0975ea210b0" providerId="ADAL" clId="{72AF270E-B054-4E6B-B88E-500778E52779}" dt="2025-01-24T15:41:13.820" v="651"/>
          <ac:spMkLst>
            <pc:docMk/>
            <pc:sldMk cId="770741721" sldId="256"/>
            <ac:spMk id="1102" creationId="{DBA00A9A-0C17-473C-8208-5FECE9441F31}"/>
          </ac:spMkLst>
        </pc:spChg>
        <pc:spChg chg="mod">
          <ac:chgData name="PAOLA POLLEGIONI" userId="ec257920-8657-4840-aeed-f0975ea210b0" providerId="ADAL" clId="{72AF270E-B054-4E6B-B88E-500778E52779}" dt="2025-01-24T15:41:13.820" v="651"/>
          <ac:spMkLst>
            <pc:docMk/>
            <pc:sldMk cId="770741721" sldId="256"/>
            <ac:spMk id="1103" creationId="{8B4F3786-AD59-46F7-9CD1-28E9E6DEF487}"/>
          </ac:spMkLst>
        </pc:spChg>
        <pc:spChg chg="mod">
          <ac:chgData name="PAOLA POLLEGIONI" userId="ec257920-8657-4840-aeed-f0975ea210b0" providerId="ADAL" clId="{72AF270E-B054-4E6B-B88E-500778E52779}" dt="2025-01-24T15:41:13.820" v="651"/>
          <ac:spMkLst>
            <pc:docMk/>
            <pc:sldMk cId="770741721" sldId="256"/>
            <ac:spMk id="1104" creationId="{68792C3E-0A04-4CC5-A9D6-813AD35EC073}"/>
          </ac:spMkLst>
        </pc:spChg>
        <pc:spChg chg="mod">
          <ac:chgData name="PAOLA POLLEGIONI" userId="ec257920-8657-4840-aeed-f0975ea210b0" providerId="ADAL" clId="{72AF270E-B054-4E6B-B88E-500778E52779}" dt="2025-01-24T15:41:13.820" v="651"/>
          <ac:spMkLst>
            <pc:docMk/>
            <pc:sldMk cId="770741721" sldId="256"/>
            <ac:spMk id="1105" creationId="{99E31910-16A2-438B-B163-D6793E8D8F60}"/>
          </ac:spMkLst>
        </pc:spChg>
        <pc:spChg chg="mod">
          <ac:chgData name="PAOLA POLLEGIONI" userId="ec257920-8657-4840-aeed-f0975ea210b0" providerId="ADAL" clId="{72AF270E-B054-4E6B-B88E-500778E52779}" dt="2025-01-24T15:41:13.820" v="651"/>
          <ac:spMkLst>
            <pc:docMk/>
            <pc:sldMk cId="770741721" sldId="256"/>
            <ac:spMk id="1106" creationId="{8F78F314-724B-467D-A987-20E06E99DEDA}"/>
          </ac:spMkLst>
        </pc:spChg>
        <pc:spChg chg="mod">
          <ac:chgData name="PAOLA POLLEGIONI" userId="ec257920-8657-4840-aeed-f0975ea210b0" providerId="ADAL" clId="{72AF270E-B054-4E6B-B88E-500778E52779}" dt="2025-01-24T15:41:13.820" v="651"/>
          <ac:spMkLst>
            <pc:docMk/>
            <pc:sldMk cId="770741721" sldId="256"/>
            <ac:spMk id="1107" creationId="{024C1E5C-2183-415B-AF81-EF138CFDB8C2}"/>
          </ac:spMkLst>
        </pc:spChg>
        <pc:spChg chg="mod">
          <ac:chgData name="PAOLA POLLEGIONI" userId="ec257920-8657-4840-aeed-f0975ea210b0" providerId="ADAL" clId="{72AF270E-B054-4E6B-B88E-500778E52779}" dt="2025-01-24T15:41:13.820" v="651"/>
          <ac:spMkLst>
            <pc:docMk/>
            <pc:sldMk cId="770741721" sldId="256"/>
            <ac:spMk id="1108" creationId="{25589293-3FBA-4669-8ADA-A0DC68A6D88F}"/>
          </ac:spMkLst>
        </pc:spChg>
        <pc:spChg chg="mod">
          <ac:chgData name="PAOLA POLLEGIONI" userId="ec257920-8657-4840-aeed-f0975ea210b0" providerId="ADAL" clId="{72AF270E-B054-4E6B-B88E-500778E52779}" dt="2025-01-24T15:41:13.820" v="651"/>
          <ac:spMkLst>
            <pc:docMk/>
            <pc:sldMk cId="770741721" sldId="256"/>
            <ac:spMk id="1109" creationId="{E9C827D1-CB7B-443D-9ECD-869B7278BAE0}"/>
          </ac:spMkLst>
        </pc:spChg>
        <pc:spChg chg="mod">
          <ac:chgData name="PAOLA POLLEGIONI" userId="ec257920-8657-4840-aeed-f0975ea210b0" providerId="ADAL" clId="{72AF270E-B054-4E6B-B88E-500778E52779}" dt="2025-01-24T15:41:13.820" v="651"/>
          <ac:spMkLst>
            <pc:docMk/>
            <pc:sldMk cId="770741721" sldId="256"/>
            <ac:spMk id="1110" creationId="{0CBC9766-3BE8-4BDC-A08F-4E602DE720FA}"/>
          </ac:spMkLst>
        </pc:spChg>
        <pc:spChg chg="mod">
          <ac:chgData name="PAOLA POLLEGIONI" userId="ec257920-8657-4840-aeed-f0975ea210b0" providerId="ADAL" clId="{72AF270E-B054-4E6B-B88E-500778E52779}" dt="2025-01-24T15:41:13.820" v="651"/>
          <ac:spMkLst>
            <pc:docMk/>
            <pc:sldMk cId="770741721" sldId="256"/>
            <ac:spMk id="1111" creationId="{0653740C-4E98-42C3-9543-F9637A9818EC}"/>
          </ac:spMkLst>
        </pc:spChg>
        <pc:spChg chg="mod">
          <ac:chgData name="PAOLA POLLEGIONI" userId="ec257920-8657-4840-aeed-f0975ea210b0" providerId="ADAL" clId="{72AF270E-B054-4E6B-B88E-500778E52779}" dt="2025-01-24T15:41:13.820" v="651"/>
          <ac:spMkLst>
            <pc:docMk/>
            <pc:sldMk cId="770741721" sldId="256"/>
            <ac:spMk id="1112" creationId="{E989C0B5-CCEC-4FD0-AE7E-8403B8F8C87B}"/>
          </ac:spMkLst>
        </pc:spChg>
        <pc:spChg chg="mod">
          <ac:chgData name="PAOLA POLLEGIONI" userId="ec257920-8657-4840-aeed-f0975ea210b0" providerId="ADAL" clId="{72AF270E-B054-4E6B-B88E-500778E52779}" dt="2025-01-24T15:41:13.820" v="651"/>
          <ac:spMkLst>
            <pc:docMk/>
            <pc:sldMk cId="770741721" sldId="256"/>
            <ac:spMk id="1113" creationId="{2DB94C5B-0E45-4D5C-BDAD-9483F56D0BB2}"/>
          </ac:spMkLst>
        </pc:spChg>
        <pc:spChg chg="mod">
          <ac:chgData name="PAOLA POLLEGIONI" userId="ec257920-8657-4840-aeed-f0975ea210b0" providerId="ADAL" clId="{72AF270E-B054-4E6B-B88E-500778E52779}" dt="2025-01-24T15:41:13.820" v="651"/>
          <ac:spMkLst>
            <pc:docMk/>
            <pc:sldMk cId="770741721" sldId="256"/>
            <ac:spMk id="1114" creationId="{A309B884-DB4A-4551-A66E-8F9E217DF917}"/>
          </ac:spMkLst>
        </pc:spChg>
        <pc:spChg chg="mod">
          <ac:chgData name="PAOLA POLLEGIONI" userId="ec257920-8657-4840-aeed-f0975ea210b0" providerId="ADAL" clId="{72AF270E-B054-4E6B-B88E-500778E52779}" dt="2025-01-24T15:41:13.820" v="651"/>
          <ac:spMkLst>
            <pc:docMk/>
            <pc:sldMk cId="770741721" sldId="256"/>
            <ac:spMk id="1115" creationId="{57569AAB-A1BB-4F61-9A83-473C9D3830E3}"/>
          </ac:spMkLst>
        </pc:spChg>
        <pc:spChg chg="mod">
          <ac:chgData name="PAOLA POLLEGIONI" userId="ec257920-8657-4840-aeed-f0975ea210b0" providerId="ADAL" clId="{72AF270E-B054-4E6B-B88E-500778E52779}" dt="2025-01-24T15:41:13.820" v="651"/>
          <ac:spMkLst>
            <pc:docMk/>
            <pc:sldMk cId="770741721" sldId="256"/>
            <ac:spMk id="1116" creationId="{78DB241E-E3D2-49F9-B988-E4E6C0D42D61}"/>
          </ac:spMkLst>
        </pc:spChg>
        <pc:spChg chg="mod">
          <ac:chgData name="PAOLA POLLEGIONI" userId="ec257920-8657-4840-aeed-f0975ea210b0" providerId="ADAL" clId="{72AF270E-B054-4E6B-B88E-500778E52779}" dt="2025-01-24T15:41:13.820" v="651"/>
          <ac:spMkLst>
            <pc:docMk/>
            <pc:sldMk cId="770741721" sldId="256"/>
            <ac:spMk id="1117" creationId="{C4F16198-A012-44E5-A579-4F26C4185714}"/>
          </ac:spMkLst>
        </pc:spChg>
        <pc:spChg chg="mod">
          <ac:chgData name="PAOLA POLLEGIONI" userId="ec257920-8657-4840-aeed-f0975ea210b0" providerId="ADAL" clId="{72AF270E-B054-4E6B-B88E-500778E52779}" dt="2025-01-24T15:41:13.820" v="651"/>
          <ac:spMkLst>
            <pc:docMk/>
            <pc:sldMk cId="770741721" sldId="256"/>
            <ac:spMk id="1118" creationId="{6949D891-A22B-4311-9B96-0EEEA16925B7}"/>
          </ac:spMkLst>
        </pc:spChg>
        <pc:spChg chg="mod">
          <ac:chgData name="PAOLA POLLEGIONI" userId="ec257920-8657-4840-aeed-f0975ea210b0" providerId="ADAL" clId="{72AF270E-B054-4E6B-B88E-500778E52779}" dt="2025-01-24T15:41:13.820" v="651"/>
          <ac:spMkLst>
            <pc:docMk/>
            <pc:sldMk cId="770741721" sldId="256"/>
            <ac:spMk id="1119" creationId="{3A2972DB-3C95-43C7-B8D7-3526F90F76FD}"/>
          </ac:spMkLst>
        </pc:spChg>
        <pc:spChg chg="mod">
          <ac:chgData name="PAOLA POLLEGIONI" userId="ec257920-8657-4840-aeed-f0975ea210b0" providerId="ADAL" clId="{72AF270E-B054-4E6B-B88E-500778E52779}" dt="2025-01-24T15:41:13.820" v="651"/>
          <ac:spMkLst>
            <pc:docMk/>
            <pc:sldMk cId="770741721" sldId="256"/>
            <ac:spMk id="1120" creationId="{4A33BFC7-4A67-4F47-A782-4EB754D6246A}"/>
          </ac:spMkLst>
        </pc:spChg>
        <pc:spChg chg="mod">
          <ac:chgData name="PAOLA POLLEGIONI" userId="ec257920-8657-4840-aeed-f0975ea210b0" providerId="ADAL" clId="{72AF270E-B054-4E6B-B88E-500778E52779}" dt="2025-01-24T15:41:13.820" v="651"/>
          <ac:spMkLst>
            <pc:docMk/>
            <pc:sldMk cId="770741721" sldId="256"/>
            <ac:spMk id="1121" creationId="{4C180EF7-4999-453E-8B25-53FBD5CA6189}"/>
          </ac:spMkLst>
        </pc:spChg>
        <pc:spChg chg="mod">
          <ac:chgData name="PAOLA POLLEGIONI" userId="ec257920-8657-4840-aeed-f0975ea210b0" providerId="ADAL" clId="{72AF270E-B054-4E6B-B88E-500778E52779}" dt="2025-01-24T15:41:13.820" v="651"/>
          <ac:spMkLst>
            <pc:docMk/>
            <pc:sldMk cId="770741721" sldId="256"/>
            <ac:spMk id="1122" creationId="{952927B7-24DA-409F-B943-D7E9A388E229}"/>
          </ac:spMkLst>
        </pc:spChg>
        <pc:spChg chg="mod">
          <ac:chgData name="PAOLA POLLEGIONI" userId="ec257920-8657-4840-aeed-f0975ea210b0" providerId="ADAL" clId="{72AF270E-B054-4E6B-B88E-500778E52779}" dt="2025-01-24T15:41:13.820" v="651"/>
          <ac:spMkLst>
            <pc:docMk/>
            <pc:sldMk cId="770741721" sldId="256"/>
            <ac:spMk id="1123" creationId="{77C70FD1-7787-40FA-91A4-285CDB4F2A0D}"/>
          </ac:spMkLst>
        </pc:spChg>
        <pc:spChg chg="mod">
          <ac:chgData name="PAOLA POLLEGIONI" userId="ec257920-8657-4840-aeed-f0975ea210b0" providerId="ADAL" clId="{72AF270E-B054-4E6B-B88E-500778E52779}" dt="2025-01-24T15:41:13.820" v="651"/>
          <ac:spMkLst>
            <pc:docMk/>
            <pc:sldMk cId="770741721" sldId="256"/>
            <ac:spMk id="1124" creationId="{B1C125FA-FDF4-439B-A60C-2F5366DC1F57}"/>
          </ac:spMkLst>
        </pc:spChg>
        <pc:spChg chg="mod">
          <ac:chgData name="PAOLA POLLEGIONI" userId="ec257920-8657-4840-aeed-f0975ea210b0" providerId="ADAL" clId="{72AF270E-B054-4E6B-B88E-500778E52779}" dt="2025-01-24T15:41:13.820" v="651"/>
          <ac:spMkLst>
            <pc:docMk/>
            <pc:sldMk cId="770741721" sldId="256"/>
            <ac:spMk id="1125" creationId="{989D8EB1-9E5A-4B61-AA28-E207CCD02637}"/>
          </ac:spMkLst>
        </pc:spChg>
        <pc:spChg chg="mod">
          <ac:chgData name="PAOLA POLLEGIONI" userId="ec257920-8657-4840-aeed-f0975ea210b0" providerId="ADAL" clId="{72AF270E-B054-4E6B-B88E-500778E52779}" dt="2025-01-24T15:41:13.820" v="651"/>
          <ac:spMkLst>
            <pc:docMk/>
            <pc:sldMk cId="770741721" sldId="256"/>
            <ac:spMk id="1126" creationId="{16F4A5EE-D474-4A54-AF3D-341DAC50868C}"/>
          </ac:spMkLst>
        </pc:spChg>
        <pc:spChg chg="mod">
          <ac:chgData name="PAOLA POLLEGIONI" userId="ec257920-8657-4840-aeed-f0975ea210b0" providerId="ADAL" clId="{72AF270E-B054-4E6B-B88E-500778E52779}" dt="2025-01-24T15:41:13.820" v="651"/>
          <ac:spMkLst>
            <pc:docMk/>
            <pc:sldMk cId="770741721" sldId="256"/>
            <ac:spMk id="1127" creationId="{6B6C3627-52CA-4EAE-A8E1-998B9A341E30}"/>
          </ac:spMkLst>
        </pc:spChg>
        <pc:spChg chg="mod">
          <ac:chgData name="PAOLA POLLEGIONI" userId="ec257920-8657-4840-aeed-f0975ea210b0" providerId="ADAL" clId="{72AF270E-B054-4E6B-B88E-500778E52779}" dt="2025-01-24T15:41:13.820" v="651"/>
          <ac:spMkLst>
            <pc:docMk/>
            <pc:sldMk cId="770741721" sldId="256"/>
            <ac:spMk id="1128" creationId="{8BDD4C18-495B-48FE-90BC-F0C3D7F920CC}"/>
          </ac:spMkLst>
        </pc:spChg>
        <pc:spChg chg="mod">
          <ac:chgData name="PAOLA POLLEGIONI" userId="ec257920-8657-4840-aeed-f0975ea210b0" providerId="ADAL" clId="{72AF270E-B054-4E6B-B88E-500778E52779}" dt="2025-01-24T15:41:13.820" v="651"/>
          <ac:spMkLst>
            <pc:docMk/>
            <pc:sldMk cId="770741721" sldId="256"/>
            <ac:spMk id="1129" creationId="{1F7D96F8-A15F-4A53-9119-7A76E8A45D5D}"/>
          </ac:spMkLst>
        </pc:spChg>
        <pc:spChg chg="mod">
          <ac:chgData name="PAOLA POLLEGIONI" userId="ec257920-8657-4840-aeed-f0975ea210b0" providerId="ADAL" clId="{72AF270E-B054-4E6B-B88E-500778E52779}" dt="2025-01-24T15:41:13.820" v="651"/>
          <ac:spMkLst>
            <pc:docMk/>
            <pc:sldMk cId="770741721" sldId="256"/>
            <ac:spMk id="1130" creationId="{DEA7959E-B935-4BC8-9F22-564AC7E1310E}"/>
          </ac:spMkLst>
        </pc:spChg>
        <pc:spChg chg="mod">
          <ac:chgData name="PAOLA POLLEGIONI" userId="ec257920-8657-4840-aeed-f0975ea210b0" providerId="ADAL" clId="{72AF270E-B054-4E6B-B88E-500778E52779}" dt="2025-01-24T15:41:13.820" v="651"/>
          <ac:spMkLst>
            <pc:docMk/>
            <pc:sldMk cId="770741721" sldId="256"/>
            <ac:spMk id="1131" creationId="{363BDA40-9CFE-4F0A-A10B-83E6FBED35A7}"/>
          </ac:spMkLst>
        </pc:spChg>
        <pc:spChg chg="mod">
          <ac:chgData name="PAOLA POLLEGIONI" userId="ec257920-8657-4840-aeed-f0975ea210b0" providerId="ADAL" clId="{72AF270E-B054-4E6B-B88E-500778E52779}" dt="2025-01-24T15:41:13.820" v="651"/>
          <ac:spMkLst>
            <pc:docMk/>
            <pc:sldMk cId="770741721" sldId="256"/>
            <ac:spMk id="1132" creationId="{9EFAB69E-A1B6-4999-A266-7FF55F08FC0D}"/>
          </ac:spMkLst>
        </pc:spChg>
        <pc:spChg chg="mod">
          <ac:chgData name="PAOLA POLLEGIONI" userId="ec257920-8657-4840-aeed-f0975ea210b0" providerId="ADAL" clId="{72AF270E-B054-4E6B-B88E-500778E52779}" dt="2025-01-24T15:41:13.820" v="651"/>
          <ac:spMkLst>
            <pc:docMk/>
            <pc:sldMk cId="770741721" sldId="256"/>
            <ac:spMk id="1133" creationId="{9F2CB673-638C-4BD0-AD14-A7A27EDB54A9}"/>
          </ac:spMkLst>
        </pc:spChg>
        <pc:spChg chg="mod">
          <ac:chgData name="PAOLA POLLEGIONI" userId="ec257920-8657-4840-aeed-f0975ea210b0" providerId="ADAL" clId="{72AF270E-B054-4E6B-B88E-500778E52779}" dt="2025-01-24T15:41:13.820" v="651"/>
          <ac:spMkLst>
            <pc:docMk/>
            <pc:sldMk cId="770741721" sldId="256"/>
            <ac:spMk id="1134" creationId="{97233A9B-CD57-4D50-867C-8DB6840647E9}"/>
          </ac:spMkLst>
        </pc:spChg>
        <pc:spChg chg="mod">
          <ac:chgData name="PAOLA POLLEGIONI" userId="ec257920-8657-4840-aeed-f0975ea210b0" providerId="ADAL" clId="{72AF270E-B054-4E6B-B88E-500778E52779}" dt="2025-01-24T15:41:13.820" v="651"/>
          <ac:spMkLst>
            <pc:docMk/>
            <pc:sldMk cId="770741721" sldId="256"/>
            <ac:spMk id="1135" creationId="{8F7EEC52-EEDB-449A-B123-15E4831A51D7}"/>
          </ac:spMkLst>
        </pc:spChg>
        <pc:spChg chg="mod">
          <ac:chgData name="PAOLA POLLEGIONI" userId="ec257920-8657-4840-aeed-f0975ea210b0" providerId="ADAL" clId="{72AF270E-B054-4E6B-B88E-500778E52779}" dt="2025-01-24T15:41:13.820" v="651"/>
          <ac:spMkLst>
            <pc:docMk/>
            <pc:sldMk cId="770741721" sldId="256"/>
            <ac:spMk id="1136" creationId="{FE984CC1-6724-47EF-B078-AC68B52ACC63}"/>
          </ac:spMkLst>
        </pc:spChg>
        <pc:spChg chg="mod">
          <ac:chgData name="PAOLA POLLEGIONI" userId="ec257920-8657-4840-aeed-f0975ea210b0" providerId="ADAL" clId="{72AF270E-B054-4E6B-B88E-500778E52779}" dt="2025-01-24T15:41:13.820" v="651"/>
          <ac:spMkLst>
            <pc:docMk/>
            <pc:sldMk cId="770741721" sldId="256"/>
            <ac:spMk id="1137" creationId="{67317231-BFC1-4635-AFB9-4B327E3FE6B4}"/>
          </ac:spMkLst>
        </pc:spChg>
        <pc:spChg chg="mod">
          <ac:chgData name="PAOLA POLLEGIONI" userId="ec257920-8657-4840-aeed-f0975ea210b0" providerId="ADAL" clId="{72AF270E-B054-4E6B-B88E-500778E52779}" dt="2025-01-24T15:41:13.820" v="651"/>
          <ac:spMkLst>
            <pc:docMk/>
            <pc:sldMk cId="770741721" sldId="256"/>
            <ac:spMk id="1138" creationId="{3FAFC004-7C73-4177-B215-81978CD80056}"/>
          </ac:spMkLst>
        </pc:spChg>
        <pc:spChg chg="mod">
          <ac:chgData name="PAOLA POLLEGIONI" userId="ec257920-8657-4840-aeed-f0975ea210b0" providerId="ADAL" clId="{72AF270E-B054-4E6B-B88E-500778E52779}" dt="2025-01-24T15:41:13.820" v="651"/>
          <ac:spMkLst>
            <pc:docMk/>
            <pc:sldMk cId="770741721" sldId="256"/>
            <ac:spMk id="1139" creationId="{39658D0F-048B-41F5-B15E-6436D9124835}"/>
          </ac:spMkLst>
        </pc:spChg>
        <pc:spChg chg="mod">
          <ac:chgData name="PAOLA POLLEGIONI" userId="ec257920-8657-4840-aeed-f0975ea210b0" providerId="ADAL" clId="{72AF270E-B054-4E6B-B88E-500778E52779}" dt="2025-01-24T15:41:13.820" v="651"/>
          <ac:spMkLst>
            <pc:docMk/>
            <pc:sldMk cId="770741721" sldId="256"/>
            <ac:spMk id="1140" creationId="{5AE1A9A4-EA2D-4409-80D1-B68410E42492}"/>
          </ac:spMkLst>
        </pc:spChg>
        <pc:spChg chg="mod">
          <ac:chgData name="PAOLA POLLEGIONI" userId="ec257920-8657-4840-aeed-f0975ea210b0" providerId="ADAL" clId="{72AF270E-B054-4E6B-B88E-500778E52779}" dt="2025-01-24T15:41:13.820" v="651"/>
          <ac:spMkLst>
            <pc:docMk/>
            <pc:sldMk cId="770741721" sldId="256"/>
            <ac:spMk id="1141" creationId="{EE9A64C2-5919-4ECE-8539-52744872AAAE}"/>
          </ac:spMkLst>
        </pc:spChg>
        <pc:spChg chg="mod">
          <ac:chgData name="PAOLA POLLEGIONI" userId="ec257920-8657-4840-aeed-f0975ea210b0" providerId="ADAL" clId="{72AF270E-B054-4E6B-B88E-500778E52779}" dt="2025-01-24T15:41:13.820" v="651"/>
          <ac:spMkLst>
            <pc:docMk/>
            <pc:sldMk cId="770741721" sldId="256"/>
            <ac:spMk id="1142" creationId="{6814B10B-941B-4F2C-92F2-334E410E23D2}"/>
          </ac:spMkLst>
        </pc:spChg>
        <pc:spChg chg="mod">
          <ac:chgData name="PAOLA POLLEGIONI" userId="ec257920-8657-4840-aeed-f0975ea210b0" providerId="ADAL" clId="{72AF270E-B054-4E6B-B88E-500778E52779}" dt="2025-01-24T15:41:13.820" v="651"/>
          <ac:spMkLst>
            <pc:docMk/>
            <pc:sldMk cId="770741721" sldId="256"/>
            <ac:spMk id="1143" creationId="{1D0F6C7B-3778-4364-AC9A-5912616460CF}"/>
          </ac:spMkLst>
        </pc:spChg>
        <pc:spChg chg="mod">
          <ac:chgData name="PAOLA POLLEGIONI" userId="ec257920-8657-4840-aeed-f0975ea210b0" providerId="ADAL" clId="{72AF270E-B054-4E6B-B88E-500778E52779}" dt="2025-01-24T15:41:13.820" v="651"/>
          <ac:spMkLst>
            <pc:docMk/>
            <pc:sldMk cId="770741721" sldId="256"/>
            <ac:spMk id="1144" creationId="{7E656056-FF4C-4B06-A8FF-B212A44F09AC}"/>
          </ac:spMkLst>
        </pc:spChg>
        <pc:spChg chg="mod">
          <ac:chgData name="PAOLA POLLEGIONI" userId="ec257920-8657-4840-aeed-f0975ea210b0" providerId="ADAL" clId="{72AF270E-B054-4E6B-B88E-500778E52779}" dt="2025-01-24T15:41:13.820" v="651"/>
          <ac:spMkLst>
            <pc:docMk/>
            <pc:sldMk cId="770741721" sldId="256"/>
            <ac:spMk id="1145" creationId="{66F1A343-A31A-4A6C-8B63-00FA47DB03DE}"/>
          </ac:spMkLst>
        </pc:spChg>
        <pc:spChg chg="mod">
          <ac:chgData name="PAOLA POLLEGIONI" userId="ec257920-8657-4840-aeed-f0975ea210b0" providerId="ADAL" clId="{72AF270E-B054-4E6B-B88E-500778E52779}" dt="2025-01-24T15:41:13.820" v="651"/>
          <ac:spMkLst>
            <pc:docMk/>
            <pc:sldMk cId="770741721" sldId="256"/>
            <ac:spMk id="1146" creationId="{7DD1E833-F16D-4F01-A1D9-934F8463CBF2}"/>
          </ac:spMkLst>
        </pc:spChg>
        <pc:spChg chg="mod">
          <ac:chgData name="PAOLA POLLEGIONI" userId="ec257920-8657-4840-aeed-f0975ea210b0" providerId="ADAL" clId="{72AF270E-B054-4E6B-B88E-500778E52779}" dt="2025-01-24T15:41:13.820" v="651"/>
          <ac:spMkLst>
            <pc:docMk/>
            <pc:sldMk cId="770741721" sldId="256"/>
            <ac:spMk id="1147" creationId="{0AC604AC-7C78-435B-BB98-12DC62AF83FB}"/>
          </ac:spMkLst>
        </pc:spChg>
        <pc:spChg chg="mod">
          <ac:chgData name="PAOLA POLLEGIONI" userId="ec257920-8657-4840-aeed-f0975ea210b0" providerId="ADAL" clId="{72AF270E-B054-4E6B-B88E-500778E52779}" dt="2025-01-24T15:41:13.820" v="651"/>
          <ac:spMkLst>
            <pc:docMk/>
            <pc:sldMk cId="770741721" sldId="256"/>
            <ac:spMk id="1148" creationId="{57F1EF1D-F674-46E0-97F5-A6AFB969DA02}"/>
          </ac:spMkLst>
        </pc:spChg>
        <pc:spChg chg="mod">
          <ac:chgData name="PAOLA POLLEGIONI" userId="ec257920-8657-4840-aeed-f0975ea210b0" providerId="ADAL" clId="{72AF270E-B054-4E6B-B88E-500778E52779}" dt="2025-01-24T15:41:13.820" v="651"/>
          <ac:spMkLst>
            <pc:docMk/>
            <pc:sldMk cId="770741721" sldId="256"/>
            <ac:spMk id="1149" creationId="{7500BD9C-1DA0-40E0-B76C-638D14860259}"/>
          </ac:spMkLst>
        </pc:spChg>
        <pc:spChg chg="mod">
          <ac:chgData name="PAOLA POLLEGIONI" userId="ec257920-8657-4840-aeed-f0975ea210b0" providerId="ADAL" clId="{72AF270E-B054-4E6B-B88E-500778E52779}" dt="2025-01-24T15:41:13.820" v="651"/>
          <ac:spMkLst>
            <pc:docMk/>
            <pc:sldMk cId="770741721" sldId="256"/>
            <ac:spMk id="1150" creationId="{C890BD59-12C1-4651-AEAF-442A76C79798}"/>
          </ac:spMkLst>
        </pc:spChg>
        <pc:spChg chg="mod">
          <ac:chgData name="PAOLA POLLEGIONI" userId="ec257920-8657-4840-aeed-f0975ea210b0" providerId="ADAL" clId="{72AF270E-B054-4E6B-B88E-500778E52779}" dt="2025-01-24T15:41:13.820" v="651"/>
          <ac:spMkLst>
            <pc:docMk/>
            <pc:sldMk cId="770741721" sldId="256"/>
            <ac:spMk id="1151" creationId="{68AA6023-68C6-45FC-AC45-C7EBD06351CE}"/>
          </ac:spMkLst>
        </pc:spChg>
        <pc:spChg chg="mod">
          <ac:chgData name="PAOLA POLLEGIONI" userId="ec257920-8657-4840-aeed-f0975ea210b0" providerId="ADAL" clId="{72AF270E-B054-4E6B-B88E-500778E52779}" dt="2025-01-24T15:41:13.820" v="651"/>
          <ac:spMkLst>
            <pc:docMk/>
            <pc:sldMk cId="770741721" sldId="256"/>
            <ac:spMk id="1152" creationId="{C70DAE75-7C52-4E61-A5ED-B6CFB23A6F6C}"/>
          </ac:spMkLst>
        </pc:spChg>
        <pc:spChg chg="mod">
          <ac:chgData name="PAOLA POLLEGIONI" userId="ec257920-8657-4840-aeed-f0975ea210b0" providerId="ADAL" clId="{72AF270E-B054-4E6B-B88E-500778E52779}" dt="2025-01-24T15:41:13.820" v="651"/>
          <ac:spMkLst>
            <pc:docMk/>
            <pc:sldMk cId="770741721" sldId="256"/>
            <ac:spMk id="1153" creationId="{3A9D9CD3-D35D-49FE-848A-E3F756DB76D5}"/>
          </ac:spMkLst>
        </pc:spChg>
        <pc:spChg chg="mod">
          <ac:chgData name="PAOLA POLLEGIONI" userId="ec257920-8657-4840-aeed-f0975ea210b0" providerId="ADAL" clId="{72AF270E-B054-4E6B-B88E-500778E52779}" dt="2025-01-24T15:41:13.820" v="651"/>
          <ac:spMkLst>
            <pc:docMk/>
            <pc:sldMk cId="770741721" sldId="256"/>
            <ac:spMk id="1154" creationId="{75606D26-E5CB-40CD-8844-C39E790535A4}"/>
          </ac:spMkLst>
        </pc:spChg>
        <pc:spChg chg="mod">
          <ac:chgData name="PAOLA POLLEGIONI" userId="ec257920-8657-4840-aeed-f0975ea210b0" providerId="ADAL" clId="{72AF270E-B054-4E6B-B88E-500778E52779}" dt="2025-01-24T15:41:13.820" v="651"/>
          <ac:spMkLst>
            <pc:docMk/>
            <pc:sldMk cId="770741721" sldId="256"/>
            <ac:spMk id="1155" creationId="{E2372216-D642-4C95-AEA8-4B7B5F7E4B06}"/>
          </ac:spMkLst>
        </pc:spChg>
        <pc:spChg chg="mod">
          <ac:chgData name="PAOLA POLLEGIONI" userId="ec257920-8657-4840-aeed-f0975ea210b0" providerId="ADAL" clId="{72AF270E-B054-4E6B-B88E-500778E52779}" dt="2025-01-24T15:41:13.820" v="651"/>
          <ac:spMkLst>
            <pc:docMk/>
            <pc:sldMk cId="770741721" sldId="256"/>
            <ac:spMk id="1156" creationId="{9487BF7F-82E5-4486-B59F-CD4FA771DA73}"/>
          </ac:spMkLst>
        </pc:spChg>
        <pc:spChg chg="mod">
          <ac:chgData name="PAOLA POLLEGIONI" userId="ec257920-8657-4840-aeed-f0975ea210b0" providerId="ADAL" clId="{72AF270E-B054-4E6B-B88E-500778E52779}" dt="2025-01-24T15:41:13.820" v="651"/>
          <ac:spMkLst>
            <pc:docMk/>
            <pc:sldMk cId="770741721" sldId="256"/>
            <ac:spMk id="1157" creationId="{357772FA-1B53-4AC6-961B-68988B8D6B86}"/>
          </ac:spMkLst>
        </pc:spChg>
        <pc:spChg chg="mod">
          <ac:chgData name="PAOLA POLLEGIONI" userId="ec257920-8657-4840-aeed-f0975ea210b0" providerId="ADAL" clId="{72AF270E-B054-4E6B-B88E-500778E52779}" dt="2025-01-24T15:41:13.820" v="651"/>
          <ac:spMkLst>
            <pc:docMk/>
            <pc:sldMk cId="770741721" sldId="256"/>
            <ac:spMk id="1158" creationId="{9423DF0D-8757-4276-BC55-7FF125E28896}"/>
          </ac:spMkLst>
        </pc:spChg>
        <pc:spChg chg="mod">
          <ac:chgData name="PAOLA POLLEGIONI" userId="ec257920-8657-4840-aeed-f0975ea210b0" providerId="ADAL" clId="{72AF270E-B054-4E6B-B88E-500778E52779}" dt="2025-01-24T15:41:13.820" v="651"/>
          <ac:spMkLst>
            <pc:docMk/>
            <pc:sldMk cId="770741721" sldId="256"/>
            <ac:spMk id="1159" creationId="{EB2E1653-9BDF-4746-962D-BC88E193D7F1}"/>
          </ac:spMkLst>
        </pc:spChg>
        <pc:spChg chg="mod">
          <ac:chgData name="PAOLA POLLEGIONI" userId="ec257920-8657-4840-aeed-f0975ea210b0" providerId="ADAL" clId="{72AF270E-B054-4E6B-B88E-500778E52779}" dt="2025-01-24T15:41:13.820" v="651"/>
          <ac:spMkLst>
            <pc:docMk/>
            <pc:sldMk cId="770741721" sldId="256"/>
            <ac:spMk id="1160" creationId="{01058568-1EA6-45FF-89A6-646932D0604B}"/>
          </ac:spMkLst>
        </pc:spChg>
        <pc:spChg chg="mod">
          <ac:chgData name="PAOLA POLLEGIONI" userId="ec257920-8657-4840-aeed-f0975ea210b0" providerId="ADAL" clId="{72AF270E-B054-4E6B-B88E-500778E52779}" dt="2025-01-24T15:41:13.820" v="651"/>
          <ac:spMkLst>
            <pc:docMk/>
            <pc:sldMk cId="770741721" sldId="256"/>
            <ac:spMk id="1161" creationId="{DDB0DAA4-2E7D-4F69-B83D-06AE1C12B4DD}"/>
          </ac:spMkLst>
        </pc:spChg>
        <pc:spChg chg="mod">
          <ac:chgData name="PAOLA POLLEGIONI" userId="ec257920-8657-4840-aeed-f0975ea210b0" providerId="ADAL" clId="{72AF270E-B054-4E6B-B88E-500778E52779}" dt="2025-01-24T15:41:13.820" v="651"/>
          <ac:spMkLst>
            <pc:docMk/>
            <pc:sldMk cId="770741721" sldId="256"/>
            <ac:spMk id="1162" creationId="{BE08DB93-BFDE-4E54-90CA-07A7193AED05}"/>
          </ac:spMkLst>
        </pc:spChg>
        <pc:spChg chg="mod">
          <ac:chgData name="PAOLA POLLEGIONI" userId="ec257920-8657-4840-aeed-f0975ea210b0" providerId="ADAL" clId="{72AF270E-B054-4E6B-B88E-500778E52779}" dt="2025-01-24T15:41:13.820" v="651"/>
          <ac:spMkLst>
            <pc:docMk/>
            <pc:sldMk cId="770741721" sldId="256"/>
            <ac:spMk id="1163" creationId="{03480ED5-EF68-403E-9C6A-7FBF3500BAAF}"/>
          </ac:spMkLst>
        </pc:spChg>
        <pc:spChg chg="mod">
          <ac:chgData name="PAOLA POLLEGIONI" userId="ec257920-8657-4840-aeed-f0975ea210b0" providerId="ADAL" clId="{72AF270E-B054-4E6B-B88E-500778E52779}" dt="2025-01-24T15:41:13.820" v="651"/>
          <ac:spMkLst>
            <pc:docMk/>
            <pc:sldMk cId="770741721" sldId="256"/>
            <ac:spMk id="1164" creationId="{89D61EA6-CA8F-4319-B2A6-74117EAECFEA}"/>
          </ac:spMkLst>
        </pc:spChg>
        <pc:spChg chg="mod">
          <ac:chgData name="PAOLA POLLEGIONI" userId="ec257920-8657-4840-aeed-f0975ea210b0" providerId="ADAL" clId="{72AF270E-B054-4E6B-B88E-500778E52779}" dt="2025-01-24T15:41:13.820" v="651"/>
          <ac:spMkLst>
            <pc:docMk/>
            <pc:sldMk cId="770741721" sldId="256"/>
            <ac:spMk id="1165" creationId="{38C1184C-32A4-4406-99F7-C652F4D4C62D}"/>
          </ac:spMkLst>
        </pc:spChg>
        <pc:spChg chg="mod">
          <ac:chgData name="PAOLA POLLEGIONI" userId="ec257920-8657-4840-aeed-f0975ea210b0" providerId="ADAL" clId="{72AF270E-B054-4E6B-B88E-500778E52779}" dt="2025-01-24T15:41:13.820" v="651"/>
          <ac:spMkLst>
            <pc:docMk/>
            <pc:sldMk cId="770741721" sldId="256"/>
            <ac:spMk id="1166" creationId="{D9393363-4916-4E1F-9E1D-53182136D7C2}"/>
          </ac:spMkLst>
        </pc:spChg>
        <pc:spChg chg="mod">
          <ac:chgData name="PAOLA POLLEGIONI" userId="ec257920-8657-4840-aeed-f0975ea210b0" providerId="ADAL" clId="{72AF270E-B054-4E6B-B88E-500778E52779}" dt="2025-01-24T15:41:13.820" v="651"/>
          <ac:spMkLst>
            <pc:docMk/>
            <pc:sldMk cId="770741721" sldId="256"/>
            <ac:spMk id="1167" creationId="{0479B8F5-B154-4C24-9A5B-8C7B572227FE}"/>
          </ac:spMkLst>
        </pc:spChg>
        <pc:spChg chg="mod">
          <ac:chgData name="PAOLA POLLEGIONI" userId="ec257920-8657-4840-aeed-f0975ea210b0" providerId="ADAL" clId="{72AF270E-B054-4E6B-B88E-500778E52779}" dt="2025-01-24T15:41:13.820" v="651"/>
          <ac:spMkLst>
            <pc:docMk/>
            <pc:sldMk cId="770741721" sldId="256"/>
            <ac:spMk id="1168" creationId="{72A736FC-5023-451A-AB03-551C34D710C9}"/>
          </ac:spMkLst>
        </pc:spChg>
        <pc:spChg chg="mod">
          <ac:chgData name="PAOLA POLLEGIONI" userId="ec257920-8657-4840-aeed-f0975ea210b0" providerId="ADAL" clId="{72AF270E-B054-4E6B-B88E-500778E52779}" dt="2025-01-24T15:41:13.820" v="651"/>
          <ac:spMkLst>
            <pc:docMk/>
            <pc:sldMk cId="770741721" sldId="256"/>
            <ac:spMk id="1169" creationId="{E0F87718-AB75-40F3-A7E3-D7CF1D68A28E}"/>
          </ac:spMkLst>
        </pc:spChg>
        <pc:spChg chg="mod">
          <ac:chgData name="PAOLA POLLEGIONI" userId="ec257920-8657-4840-aeed-f0975ea210b0" providerId="ADAL" clId="{72AF270E-B054-4E6B-B88E-500778E52779}" dt="2025-01-24T15:41:13.820" v="651"/>
          <ac:spMkLst>
            <pc:docMk/>
            <pc:sldMk cId="770741721" sldId="256"/>
            <ac:spMk id="1170" creationId="{CFAEDA20-A576-4B9B-83A8-DE777CAFA575}"/>
          </ac:spMkLst>
        </pc:spChg>
        <pc:spChg chg="mod">
          <ac:chgData name="PAOLA POLLEGIONI" userId="ec257920-8657-4840-aeed-f0975ea210b0" providerId="ADAL" clId="{72AF270E-B054-4E6B-B88E-500778E52779}" dt="2025-01-24T15:41:13.820" v="651"/>
          <ac:spMkLst>
            <pc:docMk/>
            <pc:sldMk cId="770741721" sldId="256"/>
            <ac:spMk id="1171" creationId="{8A7F0245-FBA7-4526-B9D1-23393E63993E}"/>
          </ac:spMkLst>
        </pc:spChg>
        <pc:spChg chg="mod">
          <ac:chgData name="PAOLA POLLEGIONI" userId="ec257920-8657-4840-aeed-f0975ea210b0" providerId="ADAL" clId="{72AF270E-B054-4E6B-B88E-500778E52779}" dt="2025-01-24T15:41:13.820" v="651"/>
          <ac:spMkLst>
            <pc:docMk/>
            <pc:sldMk cId="770741721" sldId="256"/>
            <ac:spMk id="1172" creationId="{EDD8B3B9-5621-440B-BB16-D59E3F337547}"/>
          </ac:spMkLst>
        </pc:spChg>
        <pc:spChg chg="mod">
          <ac:chgData name="PAOLA POLLEGIONI" userId="ec257920-8657-4840-aeed-f0975ea210b0" providerId="ADAL" clId="{72AF270E-B054-4E6B-B88E-500778E52779}" dt="2025-01-24T15:41:13.820" v="651"/>
          <ac:spMkLst>
            <pc:docMk/>
            <pc:sldMk cId="770741721" sldId="256"/>
            <ac:spMk id="1173" creationId="{F0FB7D3F-85F2-4E58-A43D-014740873AF7}"/>
          </ac:spMkLst>
        </pc:spChg>
        <pc:spChg chg="mod">
          <ac:chgData name="PAOLA POLLEGIONI" userId="ec257920-8657-4840-aeed-f0975ea210b0" providerId="ADAL" clId="{72AF270E-B054-4E6B-B88E-500778E52779}" dt="2025-01-24T15:41:13.820" v="651"/>
          <ac:spMkLst>
            <pc:docMk/>
            <pc:sldMk cId="770741721" sldId="256"/>
            <ac:spMk id="1174" creationId="{CAB7ECAB-348D-446F-85BB-6C600A5F1DD9}"/>
          </ac:spMkLst>
        </pc:spChg>
        <pc:spChg chg="mod">
          <ac:chgData name="PAOLA POLLEGIONI" userId="ec257920-8657-4840-aeed-f0975ea210b0" providerId="ADAL" clId="{72AF270E-B054-4E6B-B88E-500778E52779}" dt="2025-01-24T15:41:13.820" v="651"/>
          <ac:spMkLst>
            <pc:docMk/>
            <pc:sldMk cId="770741721" sldId="256"/>
            <ac:spMk id="1175" creationId="{D08BC14A-8235-4583-A0D4-C15278310A8F}"/>
          </ac:spMkLst>
        </pc:spChg>
        <pc:spChg chg="mod">
          <ac:chgData name="PAOLA POLLEGIONI" userId="ec257920-8657-4840-aeed-f0975ea210b0" providerId="ADAL" clId="{72AF270E-B054-4E6B-B88E-500778E52779}" dt="2025-01-24T15:41:13.820" v="651"/>
          <ac:spMkLst>
            <pc:docMk/>
            <pc:sldMk cId="770741721" sldId="256"/>
            <ac:spMk id="1176" creationId="{12108B75-98F4-4986-9698-A0E041735B6B}"/>
          </ac:spMkLst>
        </pc:spChg>
        <pc:spChg chg="mod">
          <ac:chgData name="PAOLA POLLEGIONI" userId="ec257920-8657-4840-aeed-f0975ea210b0" providerId="ADAL" clId="{72AF270E-B054-4E6B-B88E-500778E52779}" dt="2025-01-24T15:41:13.820" v="651"/>
          <ac:spMkLst>
            <pc:docMk/>
            <pc:sldMk cId="770741721" sldId="256"/>
            <ac:spMk id="1177" creationId="{79F7E5FC-D24B-4A21-ACBC-FF422022B599}"/>
          </ac:spMkLst>
        </pc:spChg>
        <pc:spChg chg="mod">
          <ac:chgData name="PAOLA POLLEGIONI" userId="ec257920-8657-4840-aeed-f0975ea210b0" providerId="ADAL" clId="{72AF270E-B054-4E6B-B88E-500778E52779}" dt="2025-01-24T15:41:13.820" v="651"/>
          <ac:spMkLst>
            <pc:docMk/>
            <pc:sldMk cId="770741721" sldId="256"/>
            <ac:spMk id="1178" creationId="{22426EA2-3507-43CB-A730-5A15A11F8884}"/>
          </ac:spMkLst>
        </pc:spChg>
        <pc:spChg chg="mod">
          <ac:chgData name="PAOLA POLLEGIONI" userId="ec257920-8657-4840-aeed-f0975ea210b0" providerId="ADAL" clId="{72AF270E-B054-4E6B-B88E-500778E52779}" dt="2025-01-24T15:41:13.820" v="651"/>
          <ac:spMkLst>
            <pc:docMk/>
            <pc:sldMk cId="770741721" sldId="256"/>
            <ac:spMk id="1179" creationId="{DEEA6274-9B67-42D0-8F66-47E4C3876B60}"/>
          </ac:spMkLst>
        </pc:spChg>
        <pc:spChg chg="mod">
          <ac:chgData name="PAOLA POLLEGIONI" userId="ec257920-8657-4840-aeed-f0975ea210b0" providerId="ADAL" clId="{72AF270E-B054-4E6B-B88E-500778E52779}" dt="2025-01-24T15:41:13.820" v="651"/>
          <ac:spMkLst>
            <pc:docMk/>
            <pc:sldMk cId="770741721" sldId="256"/>
            <ac:spMk id="1180" creationId="{D3BC66A7-F180-4599-AFFA-36909CFBB435}"/>
          </ac:spMkLst>
        </pc:spChg>
        <pc:spChg chg="mod">
          <ac:chgData name="PAOLA POLLEGIONI" userId="ec257920-8657-4840-aeed-f0975ea210b0" providerId="ADAL" clId="{72AF270E-B054-4E6B-B88E-500778E52779}" dt="2025-01-24T15:41:13.820" v="651"/>
          <ac:spMkLst>
            <pc:docMk/>
            <pc:sldMk cId="770741721" sldId="256"/>
            <ac:spMk id="1181" creationId="{7F612902-967C-438F-90A1-8F4D546CA62C}"/>
          </ac:spMkLst>
        </pc:spChg>
        <pc:spChg chg="mod">
          <ac:chgData name="PAOLA POLLEGIONI" userId="ec257920-8657-4840-aeed-f0975ea210b0" providerId="ADAL" clId="{72AF270E-B054-4E6B-B88E-500778E52779}" dt="2025-01-24T15:41:13.820" v="651"/>
          <ac:spMkLst>
            <pc:docMk/>
            <pc:sldMk cId="770741721" sldId="256"/>
            <ac:spMk id="1182" creationId="{5EF43DD0-ED81-4744-8680-734B7A1431FA}"/>
          </ac:spMkLst>
        </pc:spChg>
        <pc:spChg chg="mod">
          <ac:chgData name="PAOLA POLLEGIONI" userId="ec257920-8657-4840-aeed-f0975ea210b0" providerId="ADAL" clId="{72AF270E-B054-4E6B-B88E-500778E52779}" dt="2025-01-24T15:41:13.820" v="651"/>
          <ac:spMkLst>
            <pc:docMk/>
            <pc:sldMk cId="770741721" sldId="256"/>
            <ac:spMk id="1183" creationId="{95713EA1-E31D-4E23-8FAE-6E87191C637B}"/>
          </ac:spMkLst>
        </pc:spChg>
        <pc:spChg chg="mod">
          <ac:chgData name="PAOLA POLLEGIONI" userId="ec257920-8657-4840-aeed-f0975ea210b0" providerId="ADAL" clId="{72AF270E-B054-4E6B-B88E-500778E52779}" dt="2025-01-24T15:41:13.820" v="651"/>
          <ac:spMkLst>
            <pc:docMk/>
            <pc:sldMk cId="770741721" sldId="256"/>
            <ac:spMk id="1184" creationId="{3E872F2B-C240-413C-B234-47D3E25BE37D}"/>
          </ac:spMkLst>
        </pc:spChg>
        <pc:spChg chg="mod">
          <ac:chgData name="PAOLA POLLEGIONI" userId="ec257920-8657-4840-aeed-f0975ea210b0" providerId="ADAL" clId="{72AF270E-B054-4E6B-B88E-500778E52779}" dt="2025-01-24T15:41:13.820" v="651"/>
          <ac:spMkLst>
            <pc:docMk/>
            <pc:sldMk cId="770741721" sldId="256"/>
            <ac:spMk id="1185" creationId="{30A4FC80-8124-42FC-8110-EDF2DC10BF6C}"/>
          </ac:spMkLst>
        </pc:spChg>
        <pc:spChg chg="mod">
          <ac:chgData name="PAOLA POLLEGIONI" userId="ec257920-8657-4840-aeed-f0975ea210b0" providerId="ADAL" clId="{72AF270E-B054-4E6B-B88E-500778E52779}" dt="2025-01-24T15:41:13.820" v="651"/>
          <ac:spMkLst>
            <pc:docMk/>
            <pc:sldMk cId="770741721" sldId="256"/>
            <ac:spMk id="1186" creationId="{A5E43E3A-4579-4427-BF5C-1C9B9C3A608D}"/>
          </ac:spMkLst>
        </pc:spChg>
        <pc:spChg chg="mod">
          <ac:chgData name="PAOLA POLLEGIONI" userId="ec257920-8657-4840-aeed-f0975ea210b0" providerId="ADAL" clId="{72AF270E-B054-4E6B-B88E-500778E52779}" dt="2025-01-24T15:41:13.820" v="651"/>
          <ac:spMkLst>
            <pc:docMk/>
            <pc:sldMk cId="770741721" sldId="256"/>
            <ac:spMk id="1187" creationId="{13FA674F-E94A-4F4D-AFD8-CBBA304EE65A}"/>
          </ac:spMkLst>
        </pc:spChg>
        <pc:spChg chg="mod">
          <ac:chgData name="PAOLA POLLEGIONI" userId="ec257920-8657-4840-aeed-f0975ea210b0" providerId="ADAL" clId="{72AF270E-B054-4E6B-B88E-500778E52779}" dt="2025-01-24T15:41:13.820" v="651"/>
          <ac:spMkLst>
            <pc:docMk/>
            <pc:sldMk cId="770741721" sldId="256"/>
            <ac:spMk id="1188" creationId="{8395C2CF-8F49-4E86-B395-9A40CD5A5F39}"/>
          </ac:spMkLst>
        </pc:spChg>
        <pc:spChg chg="mod">
          <ac:chgData name="PAOLA POLLEGIONI" userId="ec257920-8657-4840-aeed-f0975ea210b0" providerId="ADAL" clId="{72AF270E-B054-4E6B-B88E-500778E52779}" dt="2025-01-24T15:41:13.820" v="651"/>
          <ac:spMkLst>
            <pc:docMk/>
            <pc:sldMk cId="770741721" sldId="256"/>
            <ac:spMk id="1189" creationId="{ED404BD9-22BD-40C8-88C3-889B5FEF9DE6}"/>
          </ac:spMkLst>
        </pc:spChg>
        <pc:spChg chg="mod">
          <ac:chgData name="PAOLA POLLEGIONI" userId="ec257920-8657-4840-aeed-f0975ea210b0" providerId="ADAL" clId="{72AF270E-B054-4E6B-B88E-500778E52779}" dt="2025-01-24T15:41:13.820" v="651"/>
          <ac:spMkLst>
            <pc:docMk/>
            <pc:sldMk cId="770741721" sldId="256"/>
            <ac:spMk id="1190" creationId="{C1DCE57F-E2AE-447B-B570-AA9C63A4BAE8}"/>
          </ac:spMkLst>
        </pc:spChg>
        <pc:spChg chg="mod">
          <ac:chgData name="PAOLA POLLEGIONI" userId="ec257920-8657-4840-aeed-f0975ea210b0" providerId="ADAL" clId="{72AF270E-B054-4E6B-B88E-500778E52779}" dt="2025-01-24T15:41:13.820" v="651"/>
          <ac:spMkLst>
            <pc:docMk/>
            <pc:sldMk cId="770741721" sldId="256"/>
            <ac:spMk id="1191" creationId="{A83BBD4F-1C52-4712-B876-51C380453F58}"/>
          </ac:spMkLst>
        </pc:spChg>
        <pc:spChg chg="mod">
          <ac:chgData name="PAOLA POLLEGIONI" userId="ec257920-8657-4840-aeed-f0975ea210b0" providerId="ADAL" clId="{72AF270E-B054-4E6B-B88E-500778E52779}" dt="2025-01-24T15:41:13.820" v="651"/>
          <ac:spMkLst>
            <pc:docMk/>
            <pc:sldMk cId="770741721" sldId="256"/>
            <ac:spMk id="1192" creationId="{2336EF62-FB6A-47F9-816F-3BEF055E86A5}"/>
          </ac:spMkLst>
        </pc:spChg>
        <pc:spChg chg="mod">
          <ac:chgData name="PAOLA POLLEGIONI" userId="ec257920-8657-4840-aeed-f0975ea210b0" providerId="ADAL" clId="{72AF270E-B054-4E6B-B88E-500778E52779}" dt="2025-01-24T15:41:13.820" v="651"/>
          <ac:spMkLst>
            <pc:docMk/>
            <pc:sldMk cId="770741721" sldId="256"/>
            <ac:spMk id="1193" creationId="{4786C603-FFCC-4AD6-8A86-8FA899B78C01}"/>
          </ac:spMkLst>
        </pc:spChg>
        <pc:spChg chg="mod">
          <ac:chgData name="PAOLA POLLEGIONI" userId="ec257920-8657-4840-aeed-f0975ea210b0" providerId="ADAL" clId="{72AF270E-B054-4E6B-B88E-500778E52779}" dt="2025-01-24T15:41:13.820" v="651"/>
          <ac:spMkLst>
            <pc:docMk/>
            <pc:sldMk cId="770741721" sldId="256"/>
            <ac:spMk id="1194" creationId="{BB70EA63-FE83-4172-B832-50108B9E42B5}"/>
          </ac:spMkLst>
        </pc:spChg>
        <pc:spChg chg="mod">
          <ac:chgData name="PAOLA POLLEGIONI" userId="ec257920-8657-4840-aeed-f0975ea210b0" providerId="ADAL" clId="{72AF270E-B054-4E6B-B88E-500778E52779}" dt="2025-01-24T15:41:13.820" v="651"/>
          <ac:spMkLst>
            <pc:docMk/>
            <pc:sldMk cId="770741721" sldId="256"/>
            <ac:spMk id="1195" creationId="{BA6E8DDE-3BEE-44A6-84B0-976F99217594}"/>
          </ac:spMkLst>
        </pc:spChg>
        <pc:spChg chg="mod">
          <ac:chgData name="PAOLA POLLEGIONI" userId="ec257920-8657-4840-aeed-f0975ea210b0" providerId="ADAL" clId="{72AF270E-B054-4E6B-B88E-500778E52779}" dt="2025-01-24T15:41:13.820" v="651"/>
          <ac:spMkLst>
            <pc:docMk/>
            <pc:sldMk cId="770741721" sldId="256"/>
            <ac:spMk id="1196" creationId="{7F442C07-0DC6-4949-A11F-7A31F5FB177D}"/>
          </ac:spMkLst>
        </pc:spChg>
        <pc:spChg chg="mod">
          <ac:chgData name="PAOLA POLLEGIONI" userId="ec257920-8657-4840-aeed-f0975ea210b0" providerId="ADAL" clId="{72AF270E-B054-4E6B-B88E-500778E52779}" dt="2025-01-24T15:41:13.820" v="651"/>
          <ac:spMkLst>
            <pc:docMk/>
            <pc:sldMk cId="770741721" sldId="256"/>
            <ac:spMk id="1197" creationId="{F925C22D-B712-4A62-B49B-EE75943E1A54}"/>
          </ac:spMkLst>
        </pc:spChg>
        <pc:spChg chg="mod">
          <ac:chgData name="PAOLA POLLEGIONI" userId="ec257920-8657-4840-aeed-f0975ea210b0" providerId="ADAL" clId="{72AF270E-B054-4E6B-B88E-500778E52779}" dt="2025-01-24T15:41:13.820" v="651"/>
          <ac:spMkLst>
            <pc:docMk/>
            <pc:sldMk cId="770741721" sldId="256"/>
            <ac:spMk id="1198" creationId="{101FAD7B-A43B-41F5-8F83-7C7841D7A025}"/>
          </ac:spMkLst>
        </pc:spChg>
        <pc:spChg chg="mod">
          <ac:chgData name="PAOLA POLLEGIONI" userId="ec257920-8657-4840-aeed-f0975ea210b0" providerId="ADAL" clId="{72AF270E-B054-4E6B-B88E-500778E52779}" dt="2025-01-24T15:41:13.820" v="651"/>
          <ac:spMkLst>
            <pc:docMk/>
            <pc:sldMk cId="770741721" sldId="256"/>
            <ac:spMk id="1199" creationId="{6EAECD49-617E-42C9-B4F9-56C4FA8913DE}"/>
          </ac:spMkLst>
        </pc:spChg>
        <pc:spChg chg="mod">
          <ac:chgData name="PAOLA POLLEGIONI" userId="ec257920-8657-4840-aeed-f0975ea210b0" providerId="ADAL" clId="{72AF270E-B054-4E6B-B88E-500778E52779}" dt="2025-01-24T15:41:13.820" v="651"/>
          <ac:spMkLst>
            <pc:docMk/>
            <pc:sldMk cId="770741721" sldId="256"/>
            <ac:spMk id="1200" creationId="{126531F2-815F-4A85-9C5B-591BA3071B7D}"/>
          </ac:spMkLst>
        </pc:spChg>
        <pc:spChg chg="mod">
          <ac:chgData name="PAOLA POLLEGIONI" userId="ec257920-8657-4840-aeed-f0975ea210b0" providerId="ADAL" clId="{72AF270E-B054-4E6B-B88E-500778E52779}" dt="2025-01-24T15:41:13.820" v="651"/>
          <ac:spMkLst>
            <pc:docMk/>
            <pc:sldMk cId="770741721" sldId="256"/>
            <ac:spMk id="1201" creationId="{7B8BB595-AE13-4122-B57F-19A66A7DE85B}"/>
          </ac:spMkLst>
        </pc:spChg>
        <pc:spChg chg="mod">
          <ac:chgData name="PAOLA POLLEGIONI" userId="ec257920-8657-4840-aeed-f0975ea210b0" providerId="ADAL" clId="{72AF270E-B054-4E6B-B88E-500778E52779}" dt="2025-01-24T15:41:13.820" v="651"/>
          <ac:spMkLst>
            <pc:docMk/>
            <pc:sldMk cId="770741721" sldId="256"/>
            <ac:spMk id="1202" creationId="{01D1317E-DE66-48CF-A95D-CDBFD102EC76}"/>
          </ac:spMkLst>
        </pc:spChg>
        <pc:spChg chg="mod">
          <ac:chgData name="PAOLA POLLEGIONI" userId="ec257920-8657-4840-aeed-f0975ea210b0" providerId="ADAL" clId="{72AF270E-B054-4E6B-B88E-500778E52779}" dt="2025-01-24T15:41:13.820" v="651"/>
          <ac:spMkLst>
            <pc:docMk/>
            <pc:sldMk cId="770741721" sldId="256"/>
            <ac:spMk id="1203" creationId="{5A33FC82-14B0-4889-9586-A73B77323ED8}"/>
          </ac:spMkLst>
        </pc:spChg>
        <pc:spChg chg="mod">
          <ac:chgData name="PAOLA POLLEGIONI" userId="ec257920-8657-4840-aeed-f0975ea210b0" providerId="ADAL" clId="{72AF270E-B054-4E6B-B88E-500778E52779}" dt="2025-01-24T15:41:13.820" v="651"/>
          <ac:spMkLst>
            <pc:docMk/>
            <pc:sldMk cId="770741721" sldId="256"/>
            <ac:spMk id="1204" creationId="{C62E4738-BE2B-4BC3-BD56-6B2B0FECBBD2}"/>
          </ac:spMkLst>
        </pc:spChg>
        <pc:spChg chg="mod">
          <ac:chgData name="PAOLA POLLEGIONI" userId="ec257920-8657-4840-aeed-f0975ea210b0" providerId="ADAL" clId="{72AF270E-B054-4E6B-B88E-500778E52779}" dt="2025-01-24T15:41:13.820" v="651"/>
          <ac:spMkLst>
            <pc:docMk/>
            <pc:sldMk cId="770741721" sldId="256"/>
            <ac:spMk id="1205" creationId="{826F5C20-D7AC-45D4-BE0B-16375B3533C4}"/>
          </ac:spMkLst>
        </pc:spChg>
        <pc:spChg chg="mod">
          <ac:chgData name="PAOLA POLLEGIONI" userId="ec257920-8657-4840-aeed-f0975ea210b0" providerId="ADAL" clId="{72AF270E-B054-4E6B-B88E-500778E52779}" dt="2025-01-24T15:41:13.820" v="651"/>
          <ac:spMkLst>
            <pc:docMk/>
            <pc:sldMk cId="770741721" sldId="256"/>
            <ac:spMk id="1206" creationId="{E16F770B-50A8-41F6-863C-0526069F7BBF}"/>
          </ac:spMkLst>
        </pc:spChg>
        <pc:spChg chg="mod">
          <ac:chgData name="PAOLA POLLEGIONI" userId="ec257920-8657-4840-aeed-f0975ea210b0" providerId="ADAL" clId="{72AF270E-B054-4E6B-B88E-500778E52779}" dt="2025-01-24T15:41:13.820" v="651"/>
          <ac:spMkLst>
            <pc:docMk/>
            <pc:sldMk cId="770741721" sldId="256"/>
            <ac:spMk id="1207" creationId="{3BE57785-50B4-4FED-8B92-969B67A1CFFC}"/>
          </ac:spMkLst>
        </pc:spChg>
        <pc:spChg chg="mod">
          <ac:chgData name="PAOLA POLLEGIONI" userId="ec257920-8657-4840-aeed-f0975ea210b0" providerId="ADAL" clId="{72AF270E-B054-4E6B-B88E-500778E52779}" dt="2025-01-24T15:41:13.820" v="651"/>
          <ac:spMkLst>
            <pc:docMk/>
            <pc:sldMk cId="770741721" sldId="256"/>
            <ac:spMk id="1208" creationId="{CA7D2C72-6AED-4F67-B252-C68A5198F0E7}"/>
          </ac:spMkLst>
        </pc:spChg>
        <pc:spChg chg="mod">
          <ac:chgData name="PAOLA POLLEGIONI" userId="ec257920-8657-4840-aeed-f0975ea210b0" providerId="ADAL" clId="{72AF270E-B054-4E6B-B88E-500778E52779}" dt="2025-01-24T15:41:13.820" v="651"/>
          <ac:spMkLst>
            <pc:docMk/>
            <pc:sldMk cId="770741721" sldId="256"/>
            <ac:spMk id="1209" creationId="{BC13A97A-C9B3-48A8-8B94-96DB639A745E}"/>
          </ac:spMkLst>
        </pc:spChg>
        <pc:spChg chg="mod">
          <ac:chgData name="PAOLA POLLEGIONI" userId="ec257920-8657-4840-aeed-f0975ea210b0" providerId="ADAL" clId="{72AF270E-B054-4E6B-B88E-500778E52779}" dt="2025-01-24T15:41:13.820" v="651"/>
          <ac:spMkLst>
            <pc:docMk/>
            <pc:sldMk cId="770741721" sldId="256"/>
            <ac:spMk id="1210" creationId="{8A28C42C-3BDC-4A82-AF6A-E3D029311FBD}"/>
          </ac:spMkLst>
        </pc:spChg>
        <pc:spChg chg="mod">
          <ac:chgData name="PAOLA POLLEGIONI" userId="ec257920-8657-4840-aeed-f0975ea210b0" providerId="ADAL" clId="{72AF270E-B054-4E6B-B88E-500778E52779}" dt="2025-01-24T15:41:13.820" v="651"/>
          <ac:spMkLst>
            <pc:docMk/>
            <pc:sldMk cId="770741721" sldId="256"/>
            <ac:spMk id="1211" creationId="{F9D5EBBC-E45F-41BE-913D-317BEDB5B156}"/>
          </ac:spMkLst>
        </pc:spChg>
        <pc:spChg chg="mod">
          <ac:chgData name="PAOLA POLLEGIONI" userId="ec257920-8657-4840-aeed-f0975ea210b0" providerId="ADAL" clId="{72AF270E-B054-4E6B-B88E-500778E52779}" dt="2025-01-24T15:41:13.820" v="651"/>
          <ac:spMkLst>
            <pc:docMk/>
            <pc:sldMk cId="770741721" sldId="256"/>
            <ac:spMk id="1212" creationId="{1C12DFAE-E878-4CB8-8D22-32198BBBE1EE}"/>
          </ac:spMkLst>
        </pc:spChg>
        <pc:spChg chg="mod">
          <ac:chgData name="PAOLA POLLEGIONI" userId="ec257920-8657-4840-aeed-f0975ea210b0" providerId="ADAL" clId="{72AF270E-B054-4E6B-B88E-500778E52779}" dt="2025-01-24T15:41:13.820" v="651"/>
          <ac:spMkLst>
            <pc:docMk/>
            <pc:sldMk cId="770741721" sldId="256"/>
            <ac:spMk id="1213" creationId="{F85FFB78-75D3-42FA-A41C-926A01B73E42}"/>
          </ac:spMkLst>
        </pc:spChg>
        <pc:spChg chg="mod">
          <ac:chgData name="PAOLA POLLEGIONI" userId="ec257920-8657-4840-aeed-f0975ea210b0" providerId="ADAL" clId="{72AF270E-B054-4E6B-B88E-500778E52779}" dt="2025-01-24T15:41:13.820" v="651"/>
          <ac:spMkLst>
            <pc:docMk/>
            <pc:sldMk cId="770741721" sldId="256"/>
            <ac:spMk id="1214" creationId="{3D865E57-1CC6-4E2C-97E2-83188D6FDCE3}"/>
          </ac:spMkLst>
        </pc:spChg>
        <pc:spChg chg="mod">
          <ac:chgData name="PAOLA POLLEGIONI" userId="ec257920-8657-4840-aeed-f0975ea210b0" providerId="ADAL" clId="{72AF270E-B054-4E6B-B88E-500778E52779}" dt="2025-01-24T15:41:13.820" v="651"/>
          <ac:spMkLst>
            <pc:docMk/>
            <pc:sldMk cId="770741721" sldId="256"/>
            <ac:spMk id="1215" creationId="{A61C7F31-44B0-4031-8565-18CE41C825B2}"/>
          </ac:spMkLst>
        </pc:spChg>
        <pc:spChg chg="mod">
          <ac:chgData name="PAOLA POLLEGIONI" userId="ec257920-8657-4840-aeed-f0975ea210b0" providerId="ADAL" clId="{72AF270E-B054-4E6B-B88E-500778E52779}" dt="2025-01-24T15:41:13.820" v="651"/>
          <ac:spMkLst>
            <pc:docMk/>
            <pc:sldMk cId="770741721" sldId="256"/>
            <ac:spMk id="1216" creationId="{FA58A806-8D88-4235-9D97-138BBA0AD1CC}"/>
          </ac:spMkLst>
        </pc:spChg>
        <pc:spChg chg="mod">
          <ac:chgData name="PAOLA POLLEGIONI" userId="ec257920-8657-4840-aeed-f0975ea210b0" providerId="ADAL" clId="{72AF270E-B054-4E6B-B88E-500778E52779}" dt="2025-01-24T15:41:13.820" v="651"/>
          <ac:spMkLst>
            <pc:docMk/>
            <pc:sldMk cId="770741721" sldId="256"/>
            <ac:spMk id="1217" creationId="{7A3E5ABD-699E-4A5A-9B35-69FDE36C46FE}"/>
          </ac:spMkLst>
        </pc:spChg>
        <pc:spChg chg="mod">
          <ac:chgData name="PAOLA POLLEGIONI" userId="ec257920-8657-4840-aeed-f0975ea210b0" providerId="ADAL" clId="{72AF270E-B054-4E6B-B88E-500778E52779}" dt="2025-01-24T15:41:13.820" v="651"/>
          <ac:spMkLst>
            <pc:docMk/>
            <pc:sldMk cId="770741721" sldId="256"/>
            <ac:spMk id="1218" creationId="{2614A43F-F2E1-481E-81DE-856866A426E6}"/>
          </ac:spMkLst>
        </pc:spChg>
        <pc:spChg chg="mod">
          <ac:chgData name="PAOLA POLLEGIONI" userId="ec257920-8657-4840-aeed-f0975ea210b0" providerId="ADAL" clId="{72AF270E-B054-4E6B-B88E-500778E52779}" dt="2025-01-24T15:41:13.820" v="651"/>
          <ac:spMkLst>
            <pc:docMk/>
            <pc:sldMk cId="770741721" sldId="256"/>
            <ac:spMk id="1219" creationId="{61D1E411-F65A-4927-95DD-547F83C03B8A}"/>
          </ac:spMkLst>
        </pc:spChg>
        <pc:spChg chg="mod">
          <ac:chgData name="PAOLA POLLEGIONI" userId="ec257920-8657-4840-aeed-f0975ea210b0" providerId="ADAL" clId="{72AF270E-B054-4E6B-B88E-500778E52779}" dt="2025-01-24T15:41:13.820" v="651"/>
          <ac:spMkLst>
            <pc:docMk/>
            <pc:sldMk cId="770741721" sldId="256"/>
            <ac:spMk id="1220" creationId="{14901056-7A31-4EC4-B6C7-028DFE61C7B3}"/>
          </ac:spMkLst>
        </pc:spChg>
        <pc:spChg chg="mod">
          <ac:chgData name="PAOLA POLLEGIONI" userId="ec257920-8657-4840-aeed-f0975ea210b0" providerId="ADAL" clId="{72AF270E-B054-4E6B-B88E-500778E52779}" dt="2025-01-24T15:41:13.820" v="651"/>
          <ac:spMkLst>
            <pc:docMk/>
            <pc:sldMk cId="770741721" sldId="256"/>
            <ac:spMk id="1221" creationId="{3A70DFCD-BEF9-407F-AF4D-D6E12AEEAAB1}"/>
          </ac:spMkLst>
        </pc:spChg>
        <pc:spChg chg="mod">
          <ac:chgData name="PAOLA POLLEGIONI" userId="ec257920-8657-4840-aeed-f0975ea210b0" providerId="ADAL" clId="{72AF270E-B054-4E6B-B88E-500778E52779}" dt="2025-01-24T15:41:13.820" v="651"/>
          <ac:spMkLst>
            <pc:docMk/>
            <pc:sldMk cId="770741721" sldId="256"/>
            <ac:spMk id="1222" creationId="{B231456D-6E19-48F2-BB84-0FA5782615EC}"/>
          </ac:spMkLst>
        </pc:spChg>
        <pc:spChg chg="mod">
          <ac:chgData name="PAOLA POLLEGIONI" userId="ec257920-8657-4840-aeed-f0975ea210b0" providerId="ADAL" clId="{72AF270E-B054-4E6B-B88E-500778E52779}" dt="2025-01-24T15:41:13.820" v="651"/>
          <ac:spMkLst>
            <pc:docMk/>
            <pc:sldMk cId="770741721" sldId="256"/>
            <ac:spMk id="1223" creationId="{D8C73AD0-404B-4D07-B49B-23064A4405EF}"/>
          </ac:spMkLst>
        </pc:spChg>
        <pc:spChg chg="mod">
          <ac:chgData name="PAOLA POLLEGIONI" userId="ec257920-8657-4840-aeed-f0975ea210b0" providerId="ADAL" clId="{72AF270E-B054-4E6B-B88E-500778E52779}" dt="2025-01-24T15:41:13.820" v="651"/>
          <ac:spMkLst>
            <pc:docMk/>
            <pc:sldMk cId="770741721" sldId="256"/>
            <ac:spMk id="1224" creationId="{F03682C2-8AEE-4211-ABA9-B4F4DC77F1B1}"/>
          </ac:spMkLst>
        </pc:spChg>
        <pc:spChg chg="mod">
          <ac:chgData name="PAOLA POLLEGIONI" userId="ec257920-8657-4840-aeed-f0975ea210b0" providerId="ADAL" clId="{72AF270E-B054-4E6B-B88E-500778E52779}" dt="2025-01-24T15:41:13.820" v="651"/>
          <ac:spMkLst>
            <pc:docMk/>
            <pc:sldMk cId="770741721" sldId="256"/>
            <ac:spMk id="1225" creationId="{6B614981-75DB-44D9-8C37-9B04C7ACD855}"/>
          </ac:spMkLst>
        </pc:spChg>
        <pc:spChg chg="mod">
          <ac:chgData name="PAOLA POLLEGIONI" userId="ec257920-8657-4840-aeed-f0975ea210b0" providerId="ADAL" clId="{72AF270E-B054-4E6B-B88E-500778E52779}" dt="2025-01-24T15:41:13.820" v="651"/>
          <ac:spMkLst>
            <pc:docMk/>
            <pc:sldMk cId="770741721" sldId="256"/>
            <ac:spMk id="1226" creationId="{D7176EE4-9FF8-4A3D-B36E-1C6C5340BAA1}"/>
          </ac:spMkLst>
        </pc:spChg>
        <pc:spChg chg="mod">
          <ac:chgData name="PAOLA POLLEGIONI" userId="ec257920-8657-4840-aeed-f0975ea210b0" providerId="ADAL" clId="{72AF270E-B054-4E6B-B88E-500778E52779}" dt="2025-01-24T15:41:13.820" v="651"/>
          <ac:spMkLst>
            <pc:docMk/>
            <pc:sldMk cId="770741721" sldId="256"/>
            <ac:spMk id="1227" creationId="{A4414D1A-4F86-4ACC-BFA3-2751DD8C076B}"/>
          </ac:spMkLst>
        </pc:spChg>
        <pc:spChg chg="mod">
          <ac:chgData name="PAOLA POLLEGIONI" userId="ec257920-8657-4840-aeed-f0975ea210b0" providerId="ADAL" clId="{72AF270E-B054-4E6B-B88E-500778E52779}" dt="2025-01-24T15:41:13.820" v="651"/>
          <ac:spMkLst>
            <pc:docMk/>
            <pc:sldMk cId="770741721" sldId="256"/>
            <ac:spMk id="1228" creationId="{31CFA23E-EA7A-49C0-BB42-DC0C218B3751}"/>
          </ac:spMkLst>
        </pc:spChg>
        <pc:spChg chg="mod">
          <ac:chgData name="PAOLA POLLEGIONI" userId="ec257920-8657-4840-aeed-f0975ea210b0" providerId="ADAL" clId="{72AF270E-B054-4E6B-B88E-500778E52779}" dt="2025-01-24T15:41:13.820" v="651"/>
          <ac:spMkLst>
            <pc:docMk/>
            <pc:sldMk cId="770741721" sldId="256"/>
            <ac:spMk id="1229" creationId="{08814F1B-1576-4ABD-B68E-30ED7831F821}"/>
          </ac:spMkLst>
        </pc:spChg>
        <pc:spChg chg="mod">
          <ac:chgData name="PAOLA POLLEGIONI" userId="ec257920-8657-4840-aeed-f0975ea210b0" providerId="ADAL" clId="{72AF270E-B054-4E6B-B88E-500778E52779}" dt="2025-01-24T15:41:13.820" v="651"/>
          <ac:spMkLst>
            <pc:docMk/>
            <pc:sldMk cId="770741721" sldId="256"/>
            <ac:spMk id="1230" creationId="{0C7939AC-9ABC-4628-A4F4-FBBEBB02E042}"/>
          </ac:spMkLst>
        </pc:spChg>
        <pc:spChg chg="mod">
          <ac:chgData name="PAOLA POLLEGIONI" userId="ec257920-8657-4840-aeed-f0975ea210b0" providerId="ADAL" clId="{72AF270E-B054-4E6B-B88E-500778E52779}" dt="2025-01-24T15:41:13.820" v="651"/>
          <ac:spMkLst>
            <pc:docMk/>
            <pc:sldMk cId="770741721" sldId="256"/>
            <ac:spMk id="1231" creationId="{6CAED773-3EC6-45B7-8E96-33E59F4EEFEE}"/>
          </ac:spMkLst>
        </pc:spChg>
        <pc:spChg chg="mod">
          <ac:chgData name="PAOLA POLLEGIONI" userId="ec257920-8657-4840-aeed-f0975ea210b0" providerId="ADAL" clId="{72AF270E-B054-4E6B-B88E-500778E52779}" dt="2025-01-24T15:41:13.820" v="651"/>
          <ac:spMkLst>
            <pc:docMk/>
            <pc:sldMk cId="770741721" sldId="256"/>
            <ac:spMk id="1232" creationId="{45CB7CE1-88FB-42BE-B77F-1A6591B2815B}"/>
          </ac:spMkLst>
        </pc:spChg>
        <pc:spChg chg="mod">
          <ac:chgData name="PAOLA POLLEGIONI" userId="ec257920-8657-4840-aeed-f0975ea210b0" providerId="ADAL" clId="{72AF270E-B054-4E6B-B88E-500778E52779}" dt="2025-01-24T15:41:13.820" v="651"/>
          <ac:spMkLst>
            <pc:docMk/>
            <pc:sldMk cId="770741721" sldId="256"/>
            <ac:spMk id="1233" creationId="{35827C1B-979E-4D0D-A25C-8DC2F43CB69D}"/>
          </ac:spMkLst>
        </pc:spChg>
        <pc:spChg chg="mod">
          <ac:chgData name="PAOLA POLLEGIONI" userId="ec257920-8657-4840-aeed-f0975ea210b0" providerId="ADAL" clId="{72AF270E-B054-4E6B-B88E-500778E52779}" dt="2025-01-24T15:41:13.820" v="651"/>
          <ac:spMkLst>
            <pc:docMk/>
            <pc:sldMk cId="770741721" sldId="256"/>
            <ac:spMk id="1234" creationId="{BE5656EC-4187-4EC3-8C3A-294A9686E645}"/>
          </ac:spMkLst>
        </pc:spChg>
        <pc:spChg chg="mod">
          <ac:chgData name="PAOLA POLLEGIONI" userId="ec257920-8657-4840-aeed-f0975ea210b0" providerId="ADAL" clId="{72AF270E-B054-4E6B-B88E-500778E52779}" dt="2025-01-24T15:41:13.820" v="651"/>
          <ac:spMkLst>
            <pc:docMk/>
            <pc:sldMk cId="770741721" sldId="256"/>
            <ac:spMk id="1235" creationId="{475851C7-3575-49ED-8816-B3221255CD8D}"/>
          </ac:spMkLst>
        </pc:spChg>
        <pc:spChg chg="mod">
          <ac:chgData name="PAOLA POLLEGIONI" userId="ec257920-8657-4840-aeed-f0975ea210b0" providerId="ADAL" clId="{72AF270E-B054-4E6B-B88E-500778E52779}" dt="2025-01-24T15:41:13.820" v="651"/>
          <ac:spMkLst>
            <pc:docMk/>
            <pc:sldMk cId="770741721" sldId="256"/>
            <ac:spMk id="1236" creationId="{1F81BFCD-0A3C-4EAE-B66C-89316EEDB94A}"/>
          </ac:spMkLst>
        </pc:spChg>
        <pc:spChg chg="mod">
          <ac:chgData name="PAOLA POLLEGIONI" userId="ec257920-8657-4840-aeed-f0975ea210b0" providerId="ADAL" clId="{72AF270E-B054-4E6B-B88E-500778E52779}" dt="2025-01-24T15:41:13.820" v="651"/>
          <ac:spMkLst>
            <pc:docMk/>
            <pc:sldMk cId="770741721" sldId="256"/>
            <ac:spMk id="1237" creationId="{9A92F080-C94E-4685-B28F-66F101262626}"/>
          </ac:spMkLst>
        </pc:spChg>
        <pc:spChg chg="mod">
          <ac:chgData name="PAOLA POLLEGIONI" userId="ec257920-8657-4840-aeed-f0975ea210b0" providerId="ADAL" clId="{72AF270E-B054-4E6B-B88E-500778E52779}" dt="2025-01-24T15:41:13.820" v="651"/>
          <ac:spMkLst>
            <pc:docMk/>
            <pc:sldMk cId="770741721" sldId="256"/>
            <ac:spMk id="1238" creationId="{9C2E0CF9-04F0-4BE0-9382-5F3943702342}"/>
          </ac:spMkLst>
        </pc:spChg>
        <pc:spChg chg="mod">
          <ac:chgData name="PAOLA POLLEGIONI" userId="ec257920-8657-4840-aeed-f0975ea210b0" providerId="ADAL" clId="{72AF270E-B054-4E6B-B88E-500778E52779}" dt="2025-01-24T15:41:13.820" v="651"/>
          <ac:spMkLst>
            <pc:docMk/>
            <pc:sldMk cId="770741721" sldId="256"/>
            <ac:spMk id="1239" creationId="{20FB9B24-18D5-4E0B-8644-90B0F7DEEE4A}"/>
          </ac:spMkLst>
        </pc:spChg>
        <pc:spChg chg="mod">
          <ac:chgData name="PAOLA POLLEGIONI" userId="ec257920-8657-4840-aeed-f0975ea210b0" providerId="ADAL" clId="{72AF270E-B054-4E6B-B88E-500778E52779}" dt="2025-01-24T15:41:13.820" v="651"/>
          <ac:spMkLst>
            <pc:docMk/>
            <pc:sldMk cId="770741721" sldId="256"/>
            <ac:spMk id="1240" creationId="{D596C363-E134-49B0-9940-5A934E55A5DB}"/>
          </ac:spMkLst>
        </pc:spChg>
        <pc:spChg chg="mod">
          <ac:chgData name="PAOLA POLLEGIONI" userId="ec257920-8657-4840-aeed-f0975ea210b0" providerId="ADAL" clId="{72AF270E-B054-4E6B-B88E-500778E52779}" dt="2025-01-24T15:41:13.820" v="651"/>
          <ac:spMkLst>
            <pc:docMk/>
            <pc:sldMk cId="770741721" sldId="256"/>
            <ac:spMk id="1241" creationId="{27299389-CABF-4116-9197-8F8E7991D631}"/>
          </ac:spMkLst>
        </pc:spChg>
        <pc:spChg chg="mod">
          <ac:chgData name="PAOLA POLLEGIONI" userId="ec257920-8657-4840-aeed-f0975ea210b0" providerId="ADAL" clId="{72AF270E-B054-4E6B-B88E-500778E52779}" dt="2025-01-24T15:41:13.820" v="651"/>
          <ac:spMkLst>
            <pc:docMk/>
            <pc:sldMk cId="770741721" sldId="256"/>
            <ac:spMk id="1242" creationId="{E15258AC-DE45-4896-98D6-A17FA3B48823}"/>
          </ac:spMkLst>
        </pc:spChg>
        <pc:spChg chg="mod">
          <ac:chgData name="PAOLA POLLEGIONI" userId="ec257920-8657-4840-aeed-f0975ea210b0" providerId="ADAL" clId="{72AF270E-B054-4E6B-B88E-500778E52779}" dt="2025-01-24T15:41:13.820" v="651"/>
          <ac:spMkLst>
            <pc:docMk/>
            <pc:sldMk cId="770741721" sldId="256"/>
            <ac:spMk id="1243" creationId="{DD3FA712-6503-42BB-8487-A27AC24609E8}"/>
          </ac:spMkLst>
        </pc:spChg>
        <pc:spChg chg="mod">
          <ac:chgData name="PAOLA POLLEGIONI" userId="ec257920-8657-4840-aeed-f0975ea210b0" providerId="ADAL" clId="{72AF270E-B054-4E6B-B88E-500778E52779}" dt="2025-01-24T15:41:13.820" v="651"/>
          <ac:spMkLst>
            <pc:docMk/>
            <pc:sldMk cId="770741721" sldId="256"/>
            <ac:spMk id="1244" creationId="{73A210B1-2E40-4B60-8451-0638CE8B8A3F}"/>
          </ac:spMkLst>
        </pc:spChg>
        <pc:spChg chg="mod">
          <ac:chgData name="PAOLA POLLEGIONI" userId="ec257920-8657-4840-aeed-f0975ea210b0" providerId="ADAL" clId="{72AF270E-B054-4E6B-B88E-500778E52779}" dt="2025-01-24T15:41:13.820" v="651"/>
          <ac:spMkLst>
            <pc:docMk/>
            <pc:sldMk cId="770741721" sldId="256"/>
            <ac:spMk id="1245" creationId="{646CCB10-63DD-4C7E-A6E1-3F999AEBD690}"/>
          </ac:spMkLst>
        </pc:spChg>
        <pc:spChg chg="mod">
          <ac:chgData name="PAOLA POLLEGIONI" userId="ec257920-8657-4840-aeed-f0975ea210b0" providerId="ADAL" clId="{72AF270E-B054-4E6B-B88E-500778E52779}" dt="2025-01-24T15:41:13.820" v="651"/>
          <ac:spMkLst>
            <pc:docMk/>
            <pc:sldMk cId="770741721" sldId="256"/>
            <ac:spMk id="1246" creationId="{E7894FE2-31E4-451C-8928-4D7AD73CDC26}"/>
          </ac:spMkLst>
        </pc:spChg>
        <pc:spChg chg="mod">
          <ac:chgData name="PAOLA POLLEGIONI" userId="ec257920-8657-4840-aeed-f0975ea210b0" providerId="ADAL" clId="{72AF270E-B054-4E6B-B88E-500778E52779}" dt="2025-01-24T15:41:13.820" v="651"/>
          <ac:spMkLst>
            <pc:docMk/>
            <pc:sldMk cId="770741721" sldId="256"/>
            <ac:spMk id="1247" creationId="{D570628A-AA43-45CA-81D7-FD6BADBE6C58}"/>
          </ac:spMkLst>
        </pc:spChg>
        <pc:spChg chg="mod">
          <ac:chgData name="PAOLA POLLEGIONI" userId="ec257920-8657-4840-aeed-f0975ea210b0" providerId="ADAL" clId="{72AF270E-B054-4E6B-B88E-500778E52779}" dt="2025-01-24T15:41:13.820" v="651"/>
          <ac:spMkLst>
            <pc:docMk/>
            <pc:sldMk cId="770741721" sldId="256"/>
            <ac:spMk id="1248" creationId="{378DC40C-9B67-4E3E-A081-722038A85BEB}"/>
          </ac:spMkLst>
        </pc:spChg>
        <pc:spChg chg="mod">
          <ac:chgData name="PAOLA POLLEGIONI" userId="ec257920-8657-4840-aeed-f0975ea210b0" providerId="ADAL" clId="{72AF270E-B054-4E6B-B88E-500778E52779}" dt="2025-01-24T15:41:13.820" v="651"/>
          <ac:spMkLst>
            <pc:docMk/>
            <pc:sldMk cId="770741721" sldId="256"/>
            <ac:spMk id="1249" creationId="{0C05356D-2502-478F-9CDA-993FBE465C4F}"/>
          </ac:spMkLst>
        </pc:spChg>
        <pc:spChg chg="mod">
          <ac:chgData name="PAOLA POLLEGIONI" userId="ec257920-8657-4840-aeed-f0975ea210b0" providerId="ADAL" clId="{72AF270E-B054-4E6B-B88E-500778E52779}" dt="2025-01-24T15:41:13.820" v="651"/>
          <ac:spMkLst>
            <pc:docMk/>
            <pc:sldMk cId="770741721" sldId="256"/>
            <ac:spMk id="1250" creationId="{CA855B78-3AD8-4D6C-8D72-85715F8CA0A0}"/>
          </ac:spMkLst>
        </pc:spChg>
        <pc:spChg chg="mod">
          <ac:chgData name="PAOLA POLLEGIONI" userId="ec257920-8657-4840-aeed-f0975ea210b0" providerId="ADAL" clId="{72AF270E-B054-4E6B-B88E-500778E52779}" dt="2025-01-24T15:41:13.820" v="651"/>
          <ac:spMkLst>
            <pc:docMk/>
            <pc:sldMk cId="770741721" sldId="256"/>
            <ac:spMk id="1251" creationId="{F833B1C7-E89D-4DF2-9F04-ECFB693F2FFD}"/>
          </ac:spMkLst>
        </pc:spChg>
        <pc:spChg chg="mod">
          <ac:chgData name="PAOLA POLLEGIONI" userId="ec257920-8657-4840-aeed-f0975ea210b0" providerId="ADAL" clId="{72AF270E-B054-4E6B-B88E-500778E52779}" dt="2025-01-24T15:41:13.820" v="651"/>
          <ac:spMkLst>
            <pc:docMk/>
            <pc:sldMk cId="770741721" sldId="256"/>
            <ac:spMk id="1252" creationId="{677DE98A-8F8E-49F1-B7DF-C905A76021E5}"/>
          </ac:spMkLst>
        </pc:spChg>
        <pc:spChg chg="mod">
          <ac:chgData name="PAOLA POLLEGIONI" userId="ec257920-8657-4840-aeed-f0975ea210b0" providerId="ADAL" clId="{72AF270E-B054-4E6B-B88E-500778E52779}" dt="2025-01-24T15:41:13.820" v="651"/>
          <ac:spMkLst>
            <pc:docMk/>
            <pc:sldMk cId="770741721" sldId="256"/>
            <ac:spMk id="1253" creationId="{08AAE967-DFC9-47F1-AD6E-84ECB92F31AB}"/>
          </ac:spMkLst>
        </pc:spChg>
        <pc:spChg chg="mod">
          <ac:chgData name="PAOLA POLLEGIONI" userId="ec257920-8657-4840-aeed-f0975ea210b0" providerId="ADAL" clId="{72AF270E-B054-4E6B-B88E-500778E52779}" dt="2025-01-24T15:41:13.820" v="651"/>
          <ac:spMkLst>
            <pc:docMk/>
            <pc:sldMk cId="770741721" sldId="256"/>
            <ac:spMk id="1254" creationId="{DBD87B6D-423B-4181-BFCA-6DA200628845}"/>
          </ac:spMkLst>
        </pc:spChg>
        <pc:spChg chg="mod">
          <ac:chgData name="PAOLA POLLEGIONI" userId="ec257920-8657-4840-aeed-f0975ea210b0" providerId="ADAL" clId="{72AF270E-B054-4E6B-B88E-500778E52779}" dt="2025-01-24T15:41:13.820" v="651"/>
          <ac:spMkLst>
            <pc:docMk/>
            <pc:sldMk cId="770741721" sldId="256"/>
            <ac:spMk id="1255" creationId="{265BA352-08B2-4263-AD4E-624792D70EE0}"/>
          </ac:spMkLst>
        </pc:spChg>
        <pc:spChg chg="mod">
          <ac:chgData name="PAOLA POLLEGIONI" userId="ec257920-8657-4840-aeed-f0975ea210b0" providerId="ADAL" clId="{72AF270E-B054-4E6B-B88E-500778E52779}" dt="2025-01-24T15:41:13.820" v="651"/>
          <ac:spMkLst>
            <pc:docMk/>
            <pc:sldMk cId="770741721" sldId="256"/>
            <ac:spMk id="1256" creationId="{1ED94A8A-0FE8-44BE-BDF8-59B84251442A}"/>
          </ac:spMkLst>
        </pc:spChg>
        <pc:spChg chg="mod">
          <ac:chgData name="PAOLA POLLEGIONI" userId="ec257920-8657-4840-aeed-f0975ea210b0" providerId="ADAL" clId="{72AF270E-B054-4E6B-B88E-500778E52779}" dt="2025-01-24T15:41:13.820" v="651"/>
          <ac:spMkLst>
            <pc:docMk/>
            <pc:sldMk cId="770741721" sldId="256"/>
            <ac:spMk id="1257" creationId="{FC224E3F-41CB-4156-B2AF-FD324E2EBD14}"/>
          </ac:spMkLst>
        </pc:spChg>
        <pc:spChg chg="mod">
          <ac:chgData name="PAOLA POLLEGIONI" userId="ec257920-8657-4840-aeed-f0975ea210b0" providerId="ADAL" clId="{72AF270E-B054-4E6B-B88E-500778E52779}" dt="2025-01-24T15:41:13.820" v="651"/>
          <ac:spMkLst>
            <pc:docMk/>
            <pc:sldMk cId="770741721" sldId="256"/>
            <ac:spMk id="1258" creationId="{2A56178D-736A-4F37-AF36-BE38CA048C57}"/>
          </ac:spMkLst>
        </pc:spChg>
        <pc:spChg chg="mod">
          <ac:chgData name="PAOLA POLLEGIONI" userId="ec257920-8657-4840-aeed-f0975ea210b0" providerId="ADAL" clId="{72AF270E-B054-4E6B-B88E-500778E52779}" dt="2025-01-24T15:41:13.820" v="651"/>
          <ac:spMkLst>
            <pc:docMk/>
            <pc:sldMk cId="770741721" sldId="256"/>
            <ac:spMk id="1259" creationId="{3BD7F135-7A25-4830-9DBC-21825067C4D9}"/>
          </ac:spMkLst>
        </pc:spChg>
        <pc:spChg chg="mod">
          <ac:chgData name="PAOLA POLLEGIONI" userId="ec257920-8657-4840-aeed-f0975ea210b0" providerId="ADAL" clId="{72AF270E-B054-4E6B-B88E-500778E52779}" dt="2025-01-24T15:41:13.820" v="651"/>
          <ac:spMkLst>
            <pc:docMk/>
            <pc:sldMk cId="770741721" sldId="256"/>
            <ac:spMk id="1260" creationId="{CE498200-70B4-4AED-ADA4-64B411D9F9B0}"/>
          </ac:spMkLst>
        </pc:spChg>
        <pc:spChg chg="mod">
          <ac:chgData name="PAOLA POLLEGIONI" userId="ec257920-8657-4840-aeed-f0975ea210b0" providerId="ADAL" clId="{72AF270E-B054-4E6B-B88E-500778E52779}" dt="2025-01-24T15:41:13.820" v="651"/>
          <ac:spMkLst>
            <pc:docMk/>
            <pc:sldMk cId="770741721" sldId="256"/>
            <ac:spMk id="1261" creationId="{B3C03EBA-FD36-485A-9E83-DFD659525F2D}"/>
          </ac:spMkLst>
        </pc:spChg>
        <pc:spChg chg="mod">
          <ac:chgData name="PAOLA POLLEGIONI" userId="ec257920-8657-4840-aeed-f0975ea210b0" providerId="ADAL" clId="{72AF270E-B054-4E6B-B88E-500778E52779}" dt="2025-01-24T15:41:13.820" v="651"/>
          <ac:spMkLst>
            <pc:docMk/>
            <pc:sldMk cId="770741721" sldId="256"/>
            <ac:spMk id="1262" creationId="{5C923C6F-C432-486C-A0F1-36147E69D5CC}"/>
          </ac:spMkLst>
        </pc:spChg>
        <pc:spChg chg="mod">
          <ac:chgData name="PAOLA POLLEGIONI" userId="ec257920-8657-4840-aeed-f0975ea210b0" providerId="ADAL" clId="{72AF270E-B054-4E6B-B88E-500778E52779}" dt="2025-01-24T15:41:13.820" v="651"/>
          <ac:spMkLst>
            <pc:docMk/>
            <pc:sldMk cId="770741721" sldId="256"/>
            <ac:spMk id="1263" creationId="{EFBC8AC8-781F-4747-B59D-3EE90171AE11}"/>
          </ac:spMkLst>
        </pc:spChg>
        <pc:spChg chg="mod">
          <ac:chgData name="PAOLA POLLEGIONI" userId="ec257920-8657-4840-aeed-f0975ea210b0" providerId="ADAL" clId="{72AF270E-B054-4E6B-B88E-500778E52779}" dt="2025-01-24T15:41:13.820" v="651"/>
          <ac:spMkLst>
            <pc:docMk/>
            <pc:sldMk cId="770741721" sldId="256"/>
            <ac:spMk id="1264" creationId="{31A7746B-120D-4F66-BE80-98EBA8F86D5F}"/>
          </ac:spMkLst>
        </pc:spChg>
        <pc:spChg chg="mod">
          <ac:chgData name="PAOLA POLLEGIONI" userId="ec257920-8657-4840-aeed-f0975ea210b0" providerId="ADAL" clId="{72AF270E-B054-4E6B-B88E-500778E52779}" dt="2025-01-24T15:41:13.820" v="651"/>
          <ac:spMkLst>
            <pc:docMk/>
            <pc:sldMk cId="770741721" sldId="256"/>
            <ac:spMk id="1265" creationId="{B6F073BA-A43F-45E6-90F3-5FF78D2C25AE}"/>
          </ac:spMkLst>
        </pc:spChg>
        <pc:spChg chg="mod">
          <ac:chgData name="PAOLA POLLEGIONI" userId="ec257920-8657-4840-aeed-f0975ea210b0" providerId="ADAL" clId="{72AF270E-B054-4E6B-B88E-500778E52779}" dt="2025-01-24T15:41:13.820" v="651"/>
          <ac:spMkLst>
            <pc:docMk/>
            <pc:sldMk cId="770741721" sldId="256"/>
            <ac:spMk id="1266" creationId="{A6B37D2E-133A-4847-9DD4-7885CEE3F33C}"/>
          </ac:spMkLst>
        </pc:spChg>
        <pc:spChg chg="mod">
          <ac:chgData name="PAOLA POLLEGIONI" userId="ec257920-8657-4840-aeed-f0975ea210b0" providerId="ADAL" clId="{72AF270E-B054-4E6B-B88E-500778E52779}" dt="2025-01-24T15:41:13.820" v="651"/>
          <ac:spMkLst>
            <pc:docMk/>
            <pc:sldMk cId="770741721" sldId="256"/>
            <ac:spMk id="1267" creationId="{235A23C2-67C3-4E10-B57B-306880AC7B25}"/>
          </ac:spMkLst>
        </pc:spChg>
        <pc:spChg chg="mod">
          <ac:chgData name="PAOLA POLLEGIONI" userId="ec257920-8657-4840-aeed-f0975ea210b0" providerId="ADAL" clId="{72AF270E-B054-4E6B-B88E-500778E52779}" dt="2025-01-24T15:41:13.820" v="651"/>
          <ac:spMkLst>
            <pc:docMk/>
            <pc:sldMk cId="770741721" sldId="256"/>
            <ac:spMk id="1268" creationId="{7997CCA2-841B-4C85-AEF4-1E6054853371}"/>
          </ac:spMkLst>
        </pc:spChg>
        <pc:spChg chg="mod">
          <ac:chgData name="PAOLA POLLEGIONI" userId="ec257920-8657-4840-aeed-f0975ea210b0" providerId="ADAL" clId="{72AF270E-B054-4E6B-B88E-500778E52779}" dt="2025-01-24T15:41:13.820" v="651"/>
          <ac:spMkLst>
            <pc:docMk/>
            <pc:sldMk cId="770741721" sldId="256"/>
            <ac:spMk id="1269" creationId="{CC237CB2-C705-4634-85E0-EBE8C85DD6B4}"/>
          </ac:spMkLst>
        </pc:spChg>
        <pc:spChg chg="mod">
          <ac:chgData name="PAOLA POLLEGIONI" userId="ec257920-8657-4840-aeed-f0975ea210b0" providerId="ADAL" clId="{72AF270E-B054-4E6B-B88E-500778E52779}" dt="2025-01-24T15:41:13.820" v="651"/>
          <ac:spMkLst>
            <pc:docMk/>
            <pc:sldMk cId="770741721" sldId="256"/>
            <ac:spMk id="1270" creationId="{CA9C636E-0C4E-496F-89DE-4C9ADAD32E38}"/>
          </ac:spMkLst>
        </pc:spChg>
        <pc:spChg chg="mod">
          <ac:chgData name="PAOLA POLLEGIONI" userId="ec257920-8657-4840-aeed-f0975ea210b0" providerId="ADAL" clId="{72AF270E-B054-4E6B-B88E-500778E52779}" dt="2025-01-24T15:41:13.820" v="651"/>
          <ac:spMkLst>
            <pc:docMk/>
            <pc:sldMk cId="770741721" sldId="256"/>
            <ac:spMk id="1271" creationId="{BDD4A9A5-D86E-4BDC-91C8-732CCAF52998}"/>
          </ac:spMkLst>
        </pc:spChg>
        <pc:spChg chg="mod">
          <ac:chgData name="PAOLA POLLEGIONI" userId="ec257920-8657-4840-aeed-f0975ea210b0" providerId="ADAL" clId="{72AF270E-B054-4E6B-B88E-500778E52779}" dt="2025-01-24T15:41:13.820" v="651"/>
          <ac:spMkLst>
            <pc:docMk/>
            <pc:sldMk cId="770741721" sldId="256"/>
            <ac:spMk id="1272" creationId="{CEFF67E2-8100-47C9-B40D-18337EA17E21}"/>
          </ac:spMkLst>
        </pc:spChg>
        <pc:spChg chg="mod">
          <ac:chgData name="PAOLA POLLEGIONI" userId="ec257920-8657-4840-aeed-f0975ea210b0" providerId="ADAL" clId="{72AF270E-B054-4E6B-B88E-500778E52779}" dt="2025-01-24T15:41:13.820" v="651"/>
          <ac:spMkLst>
            <pc:docMk/>
            <pc:sldMk cId="770741721" sldId="256"/>
            <ac:spMk id="1273" creationId="{D70EED05-FA74-4CD9-80A2-A5C81F518299}"/>
          </ac:spMkLst>
        </pc:spChg>
        <pc:spChg chg="mod">
          <ac:chgData name="PAOLA POLLEGIONI" userId="ec257920-8657-4840-aeed-f0975ea210b0" providerId="ADAL" clId="{72AF270E-B054-4E6B-B88E-500778E52779}" dt="2025-01-24T15:41:13.820" v="651"/>
          <ac:spMkLst>
            <pc:docMk/>
            <pc:sldMk cId="770741721" sldId="256"/>
            <ac:spMk id="1274" creationId="{813EC82C-22FB-4DE9-B281-B14C324522E7}"/>
          </ac:spMkLst>
        </pc:spChg>
        <pc:spChg chg="mod">
          <ac:chgData name="PAOLA POLLEGIONI" userId="ec257920-8657-4840-aeed-f0975ea210b0" providerId="ADAL" clId="{72AF270E-B054-4E6B-B88E-500778E52779}" dt="2025-01-24T15:41:13.820" v="651"/>
          <ac:spMkLst>
            <pc:docMk/>
            <pc:sldMk cId="770741721" sldId="256"/>
            <ac:spMk id="1275" creationId="{2B89BEAE-DB75-4A0E-8FCE-5D3C6140F6F4}"/>
          </ac:spMkLst>
        </pc:spChg>
        <pc:spChg chg="mod">
          <ac:chgData name="PAOLA POLLEGIONI" userId="ec257920-8657-4840-aeed-f0975ea210b0" providerId="ADAL" clId="{72AF270E-B054-4E6B-B88E-500778E52779}" dt="2025-01-24T15:41:13.820" v="651"/>
          <ac:spMkLst>
            <pc:docMk/>
            <pc:sldMk cId="770741721" sldId="256"/>
            <ac:spMk id="1276" creationId="{00D95432-0648-4DAF-A023-AEDB2090BFEF}"/>
          </ac:spMkLst>
        </pc:spChg>
        <pc:spChg chg="mod">
          <ac:chgData name="PAOLA POLLEGIONI" userId="ec257920-8657-4840-aeed-f0975ea210b0" providerId="ADAL" clId="{72AF270E-B054-4E6B-B88E-500778E52779}" dt="2025-01-24T15:41:13.820" v="651"/>
          <ac:spMkLst>
            <pc:docMk/>
            <pc:sldMk cId="770741721" sldId="256"/>
            <ac:spMk id="1277" creationId="{F303F045-2355-499E-85D9-01235A8B1A64}"/>
          </ac:spMkLst>
        </pc:spChg>
        <pc:spChg chg="mod">
          <ac:chgData name="PAOLA POLLEGIONI" userId="ec257920-8657-4840-aeed-f0975ea210b0" providerId="ADAL" clId="{72AF270E-B054-4E6B-B88E-500778E52779}" dt="2025-01-24T15:41:13.820" v="651"/>
          <ac:spMkLst>
            <pc:docMk/>
            <pc:sldMk cId="770741721" sldId="256"/>
            <ac:spMk id="1278" creationId="{306290B1-5FF4-49AB-956A-D0232DB35D6F}"/>
          </ac:spMkLst>
        </pc:spChg>
        <pc:spChg chg="mod">
          <ac:chgData name="PAOLA POLLEGIONI" userId="ec257920-8657-4840-aeed-f0975ea210b0" providerId="ADAL" clId="{72AF270E-B054-4E6B-B88E-500778E52779}" dt="2025-01-24T15:41:13.820" v="651"/>
          <ac:spMkLst>
            <pc:docMk/>
            <pc:sldMk cId="770741721" sldId="256"/>
            <ac:spMk id="1279" creationId="{D802401A-D40B-4E82-8E4C-5A40344038F5}"/>
          </ac:spMkLst>
        </pc:spChg>
        <pc:spChg chg="mod">
          <ac:chgData name="PAOLA POLLEGIONI" userId="ec257920-8657-4840-aeed-f0975ea210b0" providerId="ADAL" clId="{72AF270E-B054-4E6B-B88E-500778E52779}" dt="2025-01-24T15:41:13.820" v="651"/>
          <ac:spMkLst>
            <pc:docMk/>
            <pc:sldMk cId="770741721" sldId="256"/>
            <ac:spMk id="1280" creationId="{C8BD04AE-CFB2-467A-A617-1166ECBBB04A}"/>
          </ac:spMkLst>
        </pc:spChg>
        <pc:spChg chg="mod">
          <ac:chgData name="PAOLA POLLEGIONI" userId="ec257920-8657-4840-aeed-f0975ea210b0" providerId="ADAL" clId="{72AF270E-B054-4E6B-B88E-500778E52779}" dt="2025-01-24T15:41:13.820" v="651"/>
          <ac:spMkLst>
            <pc:docMk/>
            <pc:sldMk cId="770741721" sldId="256"/>
            <ac:spMk id="1281" creationId="{A4B4B5AD-D25A-4FD1-965A-809FCDB85E65}"/>
          </ac:spMkLst>
        </pc:spChg>
        <pc:spChg chg="mod">
          <ac:chgData name="PAOLA POLLEGIONI" userId="ec257920-8657-4840-aeed-f0975ea210b0" providerId="ADAL" clId="{72AF270E-B054-4E6B-B88E-500778E52779}" dt="2025-01-24T15:41:13.820" v="651"/>
          <ac:spMkLst>
            <pc:docMk/>
            <pc:sldMk cId="770741721" sldId="256"/>
            <ac:spMk id="1282" creationId="{C370F053-7BD1-494D-86D2-1E00931C7695}"/>
          </ac:spMkLst>
        </pc:spChg>
        <pc:spChg chg="mod">
          <ac:chgData name="PAOLA POLLEGIONI" userId="ec257920-8657-4840-aeed-f0975ea210b0" providerId="ADAL" clId="{72AF270E-B054-4E6B-B88E-500778E52779}" dt="2025-01-24T15:41:13.820" v="651"/>
          <ac:spMkLst>
            <pc:docMk/>
            <pc:sldMk cId="770741721" sldId="256"/>
            <ac:spMk id="1283" creationId="{BDEB243E-4A35-408D-A2DD-8B842D63B8CB}"/>
          </ac:spMkLst>
        </pc:spChg>
        <pc:spChg chg="mod">
          <ac:chgData name="PAOLA POLLEGIONI" userId="ec257920-8657-4840-aeed-f0975ea210b0" providerId="ADAL" clId="{72AF270E-B054-4E6B-B88E-500778E52779}" dt="2025-01-24T15:41:13.820" v="651"/>
          <ac:spMkLst>
            <pc:docMk/>
            <pc:sldMk cId="770741721" sldId="256"/>
            <ac:spMk id="1284" creationId="{588D1D67-EC60-46C3-A88F-AA4372755F91}"/>
          </ac:spMkLst>
        </pc:spChg>
        <pc:spChg chg="mod">
          <ac:chgData name="PAOLA POLLEGIONI" userId="ec257920-8657-4840-aeed-f0975ea210b0" providerId="ADAL" clId="{72AF270E-B054-4E6B-B88E-500778E52779}" dt="2025-01-24T15:41:13.820" v="651"/>
          <ac:spMkLst>
            <pc:docMk/>
            <pc:sldMk cId="770741721" sldId="256"/>
            <ac:spMk id="1285" creationId="{7634D910-A104-4A25-9C88-0DD3153273B5}"/>
          </ac:spMkLst>
        </pc:spChg>
        <pc:spChg chg="mod">
          <ac:chgData name="PAOLA POLLEGIONI" userId="ec257920-8657-4840-aeed-f0975ea210b0" providerId="ADAL" clId="{72AF270E-B054-4E6B-B88E-500778E52779}" dt="2025-01-24T15:41:13.820" v="651"/>
          <ac:spMkLst>
            <pc:docMk/>
            <pc:sldMk cId="770741721" sldId="256"/>
            <ac:spMk id="1286" creationId="{70A22347-ED87-48EE-9C95-C7F941ACDE13}"/>
          </ac:spMkLst>
        </pc:spChg>
        <pc:spChg chg="mod">
          <ac:chgData name="PAOLA POLLEGIONI" userId="ec257920-8657-4840-aeed-f0975ea210b0" providerId="ADAL" clId="{72AF270E-B054-4E6B-B88E-500778E52779}" dt="2025-01-24T15:41:13.820" v="651"/>
          <ac:spMkLst>
            <pc:docMk/>
            <pc:sldMk cId="770741721" sldId="256"/>
            <ac:spMk id="1287" creationId="{0C62C113-2DFD-41C4-9E56-6611B54F1241}"/>
          </ac:spMkLst>
        </pc:spChg>
        <pc:spChg chg="mod">
          <ac:chgData name="PAOLA POLLEGIONI" userId="ec257920-8657-4840-aeed-f0975ea210b0" providerId="ADAL" clId="{72AF270E-B054-4E6B-B88E-500778E52779}" dt="2025-01-24T15:41:13.820" v="651"/>
          <ac:spMkLst>
            <pc:docMk/>
            <pc:sldMk cId="770741721" sldId="256"/>
            <ac:spMk id="1288" creationId="{9D189205-3971-4D2A-81D5-28D626C3BD29}"/>
          </ac:spMkLst>
        </pc:spChg>
        <pc:spChg chg="mod">
          <ac:chgData name="PAOLA POLLEGIONI" userId="ec257920-8657-4840-aeed-f0975ea210b0" providerId="ADAL" clId="{72AF270E-B054-4E6B-B88E-500778E52779}" dt="2025-01-24T15:41:13.820" v="651"/>
          <ac:spMkLst>
            <pc:docMk/>
            <pc:sldMk cId="770741721" sldId="256"/>
            <ac:spMk id="1289" creationId="{BCA0CF09-04A7-43FF-96A9-CE93D7676350}"/>
          </ac:spMkLst>
        </pc:spChg>
        <pc:spChg chg="mod">
          <ac:chgData name="PAOLA POLLEGIONI" userId="ec257920-8657-4840-aeed-f0975ea210b0" providerId="ADAL" clId="{72AF270E-B054-4E6B-B88E-500778E52779}" dt="2025-01-24T15:41:13.820" v="651"/>
          <ac:spMkLst>
            <pc:docMk/>
            <pc:sldMk cId="770741721" sldId="256"/>
            <ac:spMk id="1290" creationId="{C0000A5D-4B61-40CA-A657-90EFEB675644}"/>
          </ac:spMkLst>
        </pc:spChg>
        <pc:spChg chg="mod">
          <ac:chgData name="PAOLA POLLEGIONI" userId="ec257920-8657-4840-aeed-f0975ea210b0" providerId="ADAL" clId="{72AF270E-B054-4E6B-B88E-500778E52779}" dt="2025-01-24T15:41:13.820" v="651"/>
          <ac:spMkLst>
            <pc:docMk/>
            <pc:sldMk cId="770741721" sldId="256"/>
            <ac:spMk id="1291" creationId="{63F76E7B-EF21-431D-9CF8-0689A3BBB3D2}"/>
          </ac:spMkLst>
        </pc:spChg>
        <pc:spChg chg="mod">
          <ac:chgData name="PAOLA POLLEGIONI" userId="ec257920-8657-4840-aeed-f0975ea210b0" providerId="ADAL" clId="{72AF270E-B054-4E6B-B88E-500778E52779}" dt="2025-01-24T15:41:13.820" v="651"/>
          <ac:spMkLst>
            <pc:docMk/>
            <pc:sldMk cId="770741721" sldId="256"/>
            <ac:spMk id="1292" creationId="{90681CA3-4166-492F-A003-0A914C2E1480}"/>
          </ac:spMkLst>
        </pc:spChg>
        <pc:spChg chg="mod">
          <ac:chgData name="PAOLA POLLEGIONI" userId="ec257920-8657-4840-aeed-f0975ea210b0" providerId="ADAL" clId="{72AF270E-B054-4E6B-B88E-500778E52779}" dt="2025-01-24T15:41:13.820" v="651"/>
          <ac:spMkLst>
            <pc:docMk/>
            <pc:sldMk cId="770741721" sldId="256"/>
            <ac:spMk id="1293" creationId="{B4E22BBC-33DC-45A2-AD29-84264B16CC20}"/>
          </ac:spMkLst>
        </pc:spChg>
        <pc:spChg chg="mod">
          <ac:chgData name="PAOLA POLLEGIONI" userId="ec257920-8657-4840-aeed-f0975ea210b0" providerId="ADAL" clId="{72AF270E-B054-4E6B-B88E-500778E52779}" dt="2025-01-24T15:41:13.820" v="651"/>
          <ac:spMkLst>
            <pc:docMk/>
            <pc:sldMk cId="770741721" sldId="256"/>
            <ac:spMk id="1294" creationId="{FADEACAA-9552-47D9-9259-D6817DC9ECCA}"/>
          </ac:spMkLst>
        </pc:spChg>
        <pc:spChg chg="mod">
          <ac:chgData name="PAOLA POLLEGIONI" userId="ec257920-8657-4840-aeed-f0975ea210b0" providerId="ADAL" clId="{72AF270E-B054-4E6B-B88E-500778E52779}" dt="2025-01-24T15:41:13.820" v="651"/>
          <ac:spMkLst>
            <pc:docMk/>
            <pc:sldMk cId="770741721" sldId="256"/>
            <ac:spMk id="1295" creationId="{9F59B9F8-3AE2-4965-8205-B071219DF6BC}"/>
          </ac:spMkLst>
        </pc:spChg>
        <pc:spChg chg="mod">
          <ac:chgData name="PAOLA POLLEGIONI" userId="ec257920-8657-4840-aeed-f0975ea210b0" providerId="ADAL" clId="{72AF270E-B054-4E6B-B88E-500778E52779}" dt="2025-01-24T15:41:13.820" v="651"/>
          <ac:spMkLst>
            <pc:docMk/>
            <pc:sldMk cId="770741721" sldId="256"/>
            <ac:spMk id="1296" creationId="{CE4E8A92-688F-49DD-A34B-CF98A6199558}"/>
          </ac:spMkLst>
        </pc:spChg>
        <pc:spChg chg="mod">
          <ac:chgData name="PAOLA POLLEGIONI" userId="ec257920-8657-4840-aeed-f0975ea210b0" providerId="ADAL" clId="{72AF270E-B054-4E6B-B88E-500778E52779}" dt="2025-01-24T15:41:13.820" v="651"/>
          <ac:spMkLst>
            <pc:docMk/>
            <pc:sldMk cId="770741721" sldId="256"/>
            <ac:spMk id="1297" creationId="{D5678661-68E0-4DAF-9256-CFFD8952F6FB}"/>
          </ac:spMkLst>
        </pc:spChg>
        <pc:spChg chg="mod">
          <ac:chgData name="PAOLA POLLEGIONI" userId="ec257920-8657-4840-aeed-f0975ea210b0" providerId="ADAL" clId="{72AF270E-B054-4E6B-B88E-500778E52779}" dt="2025-01-24T15:41:13.820" v="651"/>
          <ac:spMkLst>
            <pc:docMk/>
            <pc:sldMk cId="770741721" sldId="256"/>
            <ac:spMk id="1298" creationId="{3E01F168-A4D1-41FF-9059-911C89AF0FD6}"/>
          </ac:spMkLst>
        </pc:spChg>
        <pc:spChg chg="mod">
          <ac:chgData name="PAOLA POLLEGIONI" userId="ec257920-8657-4840-aeed-f0975ea210b0" providerId="ADAL" clId="{72AF270E-B054-4E6B-B88E-500778E52779}" dt="2025-01-24T15:41:13.820" v="651"/>
          <ac:spMkLst>
            <pc:docMk/>
            <pc:sldMk cId="770741721" sldId="256"/>
            <ac:spMk id="1299" creationId="{0D2C5625-CAE3-461C-9C72-984F6011C5DD}"/>
          </ac:spMkLst>
        </pc:spChg>
        <pc:spChg chg="mod">
          <ac:chgData name="PAOLA POLLEGIONI" userId="ec257920-8657-4840-aeed-f0975ea210b0" providerId="ADAL" clId="{72AF270E-B054-4E6B-B88E-500778E52779}" dt="2025-01-24T15:41:13.820" v="651"/>
          <ac:spMkLst>
            <pc:docMk/>
            <pc:sldMk cId="770741721" sldId="256"/>
            <ac:spMk id="1300" creationId="{8145886E-A92A-44F7-A642-5E2583A5289F}"/>
          </ac:spMkLst>
        </pc:spChg>
        <pc:spChg chg="mod">
          <ac:chgData name="PAOLA POLLEGIONI" userId="ec257920-8657-4840-aeed-f0975ea210b0" providerId="ADAL" clId="{72AF270E-B054-4E6B-B88E-500778E52779}" dt="2025-01-24T15:41:13.820" v="651"/>
          <ac:spMkLst>
            <pc:docMk/>
            <pc:sldMk cId="770741721" sldId="256"/>
            <ac:spMk id="1301" creationId="{705E837D-568B-4526-8019-2543D43A19F9}"/>
          </ac:spMkLst>
        </pc:spChg>
        <pc:spChg chg="mod">
          <ac:chgData name="PAOLA POLLEGIONI" userId="ec257920-8657-4840-aeed-f0975ea210b0" providerId="ADAL" clId="{72AF270E-B054-4E6B-B88E-500778E52779}" dt="2025-01-24T15:41:13.820" v="651"/>
          <ac:spMkLst>
            <pc:docMk/>
            <pc:sldMk cId="770741721" sldId="256"/>
            <ac:spMk id="1302" creationId="{135F5670-5A60-40D6-8177-72193547EE75}"/>
          </ac:spMkLst>
        </pc:spChg>
        <pc:spChg chg="mod">
          <ac:chgData name="PAOLA POLLEGIONI" userId="ec257920-8657-4840-aeed-f0975ea210b0" providerId="ADAL" clId="{72AF270E-B054-4E6B-B88E-500778E52779}" dt="2025-01-24T15:41:13.820" v="651"/>
          <ac:spMkLst>
            <pc:docMk/>
            <pc:sldMk cId="770741721" sldId="256"/>
            <ac:spMk id="1303" creationId="{A0D5E404-657A-4B0A-9875-102438205707}"/>
          </ac:spMkLst>
        </pc:spChg>
        <pc:spChg chg="mod">
          <ac:chgData name="PAOLA POLLEGIONI" userId="ec257920-8657-4840-aeed-f0975ea210b0" providerId="ADAL" clId="{72AF270E-B054-4E6B-B88E-500778E52779}" dt="2025-01-24T15:41:13.820" v="651"/>
          <ac:spMkLst>
            <pc:docMk/>
            <pc:sldMk cId="770741721" sldId="256"/>
            <ac:spMk id="1304" creationId="{560853E3-7A0A-484D-A1D8-5006A84F7513}"/>
          </ac:spMkLst>
        </pc:spChg>
        <pc:spChg chg="mod">
          <ac:chgData name="PAOLA POLLEGIONI" userId="ec257920-8657-4840-aeed-f0975ea210b0" providerId="ADAL" clId="{72AF270E-B054-4E6B-B88E-500778E52779}" dt="2025-01-24T15:41:13.820" v="651"/>
          <ac:spMkLst>
            <pc:docMk/>
            <pc:sldMk cId="770741721" sldId="256"/>
            <ac:spMk id="1305" creationId="{3BF39825-22F0-4D05-8C46-1CF15A06DC28}"/>
          </ac:spMkLst>
        </pc:spChg>
        <pc:spChg chg="mod">
          <ac:chgData name="PAOLA POLLEGIONI" userId="ec257920-8657-4840-aeed-f0975ea210b0" providerId="ADAL" clId="{72AF270E-B054-4E6B-B88E-500778E52779}" dt="2025-01-24T15:41:13.820" v="651"/>
          <ac:spMkLst>
            <pc:docMk/>
            <pc:sldMk cId="770741721" sldId="256"/>
            <ac:spMk id="1306" creationId="{60F6C829-2F26-4C20-8723-347BC8A8D41B}"/>
          </ac:spMkLst>
        </pc:spChg>
        <pc:spChg chg="mod">
          <ac:chgData name="PAOLA POLLEGIONI" userId="ec257920-8657-4840-aeed-f0975ea210b0" providerId="ADAL" clId="{72AF270E-B054-4E6B-B88E-500778E52779}" dt="2025-01-24T15:41:13.820" v="651"/>
          <ac:spMkLst>
            <pc:docMk/>
            <pc:sldMk cId="770741721" sldId="256"/>
            <ac:spMk id="1307" creationId="{5C02C410-ABDE-4AF7-8397-B1E55427675F}"/>
          </ac:spMkLst>
        </pc:spChg>
        <pc:spChg chg="mod">
          <ac:chgData name="PAOLA POLLEGIONI" userId="ec257920-8657-4840-aeed-f0975ea210b0" providerId="ADAL" clId="{72AF270E-B054-4E6B-B88E-500778E52779}" dt="2025-01-24T15:41:13.820" v="651"/>
          <ac:spMkLst>
            <pc:docMk/>
            <pc:sldMk cId="770741721" sldId="256"/>
            <ac:spMk id="1308" creationId="{7AF96728-667D-4ADB-807F-8497A07B5E9E}"/>
          </ac:spMkLst>
        </pc:spChg>
        <pc:spChg chg="mod">
          <ac:chgData name="PAOLA POLLEGIONI" userId="ec257920-8657-4840-aeed-f0975ea210b0" providerId="ADAL" clId="{72AF270E-B054-4E6B-B88E-500778E52779}" dt="2025-01-24T15:41:13.820" v="651"/>
          <ac:spMkLst>
            <pc:docMk/>
            <pc:sldMk cId="770741721" sldId="256"/>
            <ac:spMk id="1309" creationId="{4AF6064F-766B-4A24-BFCA-021A51308ABF}"/>
          </ac:spMkLst>
        </pc:spChg>
        <pc:spChg chg="mod">
          <ac:chgData name="PAOLA POLLEGIONI" userId="ec257920-8657-4840-aeed-f0975ea210b0" providerId="ADAL" clId="{72AF270E-B054-4E6B-B88E-500778E52779}" dt="2025-01-24T15:41:13.820" v="651"/>
          <ac:spMkLst>
            <pc:docMk/>
            <pc:sldMk cId="770741721" sldId="256"/>
            <ac:spMk id="1310" creationId="{3B2CFB44-D514-477D-8D1C-DC8DB87BAADE}"/>
          </ac:spMkLst>
        </pc:spChg>
        <pc:spChg chg="mod">
          <ac:chgData name="PAOLA POLLEGIONI" userId="ec257920-8657-4840-aeed-f0975ea210b0" providerId="ADAL" clId="{72AF270E-B054-4E6B-B88E-500778E52779}" dt="2025-01-24T15:41:13.820" v="651"/>
          <ac:spMkLst>
            <pc:docMk/>
            <pc:sldMk cId="770741721" sldId="256"/>
            <ac:spMk id="1311" creationId="{0B6539D3-AC0C-4C6A-9176-00D78BB271BB}"/>
          </ac:spMkLst>
        </pc:spChg>
        <pc:spChg chg="mod">
          <ac:chgData name="PAOLA POLLEGIONI" userId="ec257920-8657-4840-aeed-f0975ea210b0" providerId="ADAL" clId="{72AF270E-B054-4E6B-B88E-500778E52779}" dt="2025-01-24T15:41:13.820" v="651"/>
          <ac:spMkLst>
            <pc:docMk/>
            <pc:sldMk cId="770741721" sldId="256"/>
            <ac:spMk id="1312" creationId="{878450EC-27C8-4EDE-80CC-2EC53AB38ED9}"/>
          </ac:spMkLst>
        </pc:spChg>
        <pc:spChg chg="mod">
          <ac:chgData name="PAOLA POLLEGIONI" userId="ec257920-8657-4840-aeed-f0975ea210b0" providerId="ADAL" clId="{72AF270E-B054-4E6B-B88E-500778E52779}" dt="2025-01-24T15:41:13.820" v="651"/>
          <ac:spMkLst>
            <pc:docMk/>
            <pc:sldMk cId="770741721" sldId="256"/>
            <ac:spMk id="1313" creationId="{5FA0BB86-3815-437B-BEEE-79F0F6B93267}"/>
          </ac:spMkLst>
        </pc:spChg>
        <pc:spChg chg="mod">
          <ac:chgData name="PAOLA POLLEGIONI" userId="ec257920-8657-4840-aeed-f0975ea210b0" providerId="ADAL" clId="{72AF270E-B054-4E6B-B88E-500778E52779}" dt="2025-01-24T15:41:13.820" v="651"/>
          <ac:spMkLst>
            <pc:docMk/>
            <pc:sldMk cId="770741721" sldId="256"/>
            <ac:spMk id="1314" creationId="{F1721511-FC1F-4520-97F1-0887857CE725}"/>
          </ac:spMkLst>
        </pc:spChg>
        <pc:spChg chg="mod">
          <ac:chgData name="PAOLA POLLEGIONI" userId="ec257920-8657-4840-aeed-f0975ea210b0" providerId="ADAL" clId="{72AF270E-B054-4E6B-B88E-500778E52779}" dt="2025-01-24T15:41:13.820" v="651"/>
          <ac:spMkLst>
            <pc:docMk/>
            <pc:sldMk cId="770741721" sldId="256"/>
            <ac:spMk id="1315" creationId="{E7B495A4-1FA6-4403-A6DA-283F41B809B4}"/>
          </ac:spMkLst>
        </pc:spChg>
        <pc:spChg chg="mod">
          <ac:chgData name="PAOLA POLLEGIONI" userId="ec257920-8657-4840-aeed-f0975ea210b0" providerId="ADAL" clId="{72AF270E-B054-4E6B-B88E-500778E52779}" dt="2025-01-24T15:41:13.820" v="651"/>
          <ac:spMkLst>
            <pc:docMk/>
            <pc:sldMk cId="770741721" sldId="256"/>
            <ac:spMk id="1316" creationId="{62DDD192-1863-407F-B039-E795CBEE242F}"/>
          </ac:spMkLst>
        </pc:spChg>
        <pc:spChg chg="mod">
          <ac:chgData name="PAOLA POLLEGIONI" userId="ec257920-8657-4840-aeed-f0975ea210b0" providerId="ADAL" clId="{72AF270E-B054-4E6B-B88E-500778E52779}" dt="2025-01-24T15:41:13.820" v="651"/>
          <ac:spMkLst>
            <pc:docMk/>
            <pc:sldMk cId="770741721" sldId="256"/>
            <ac:spMk id="1317" creationId="{7DE0B6CC-3FFF-4930-A8C9-DF3107CC1A27}"/>
          </ac:spMkLst>
        </pc:spChg>
        <pc:spChg chg="mod">
          <ac:chgData name="PAOLA POLLEGIONI" userId="ec257920-8657-4840-aeed-f0975ea210b0" providerId="ADAL" clId="{72AF270E-B054-4E6B-B88E-500778E52779}" dt="2025-01-24T15:41:13.820" v="651"/>
          <ac:spMkLst>
            <pc:docMk/>
            <pc:sldMk cId="770741721" sldId="256"/>
            <ac:spMk id="1318" creationId="{F30259F2-29DE-4AFF-9B0A-806F8F200961}"/>
          </ac:spMkLst>
        </pc:spChg>
        <pc:spChg chg="mod">
          <ac:chgData name="PAOLA POLLEGIONI" userId="ec257920-8657-4840-aeed-f0975ea210b0" providerId="ADAL" clId="{72AF270E-B054-4E6B-B88E-500778E52779}" dt="2025-01-24T15:41:13.820" v="651"/>
          <ac:spMkLst>
            <pc:docMk/>
            <pc:sldMk cId="770741721" sldId="256"/>
            <ac:spMk id="1319" creationId="{8C21958C-620B-4C69-BFCE-7E226A4EE150}"/>
          </ac:spMkLst>
        </pc:spChg>
        <pc:spChg chg="mod">
          <ac:chgData name="PAOLA POLLEGIONI" userId="ec257920-8657-4840-aeed-f0975ea210b0" providerId="ADAL" clId="{72AF270E-B054-4E6B-B88E-500778E52779}" dt="2025-01-24T15:41:13.820" v="651"/>
          <ac:spMkLst>
            <pc:docMk/>
            <pc:sldMk cId="770741721" sldId="256"/>
            <ac:spMk id="1320" creationId="{D31DC21A-492F-42E3-ACB6-6586CC07BAE0}"/>
          </ac:spMkLst>
        </pc:spChg>
        <pc:spChg chg="mod">
          <ac:chgData name="PAOLA POLLEGIONI" userId="ec257920-8657-4840-aeed-f0975ea210b0" providerId="ADAL" clId="{72AF270E-B054-4E6B-B88E-500778E52779}" dt="2025-01-24T15:41:13.820" v="651"/>
          <ac:spMkLst>
            <pc:docMk/>
            <pc:sldMk cId="770741721" sldId="256"/>
            <ac:spMk id="1321" creationId="{1B04D6ED-7714-4C67-A3D2-9CD7A11CFEFC}"/>
          </ac:spMkLst>
        </pc:spChg>
        <pc:spChg chg="mod">
          <ac:chgData name="PAOLA POLLEGIONI" userId="ec257920-8657-4840-aeed-f0975ea210b0" providerId="ADAL" clId="{72AF270E-B054-4E6B-B88E-500778E52779}" dt="2025-01-24T15:41:13.820" v="651"/>
          <ac:spMkLst>
            <pc:docMk/>
            <pc:sldMk cId="770741721" sldId="256"/>
            <ac:spMk id="1322" creationId="{D77E8AFD-3381-48A3-83F7-035DF485BC99}"/>
          </ac:spMkLst>
        </pc:spChg>
        <pc:spChg chg="mod">
          <ac:chgData name="PAOLA POLLEGIONI" userId="ec257920-8657-4840-aeed-f0975ea210b0" providerId="ADAL" clId="{72AF270E-B054-4E6B-B88E-500778E52779}" dt="2025-01-24T15:41:13.820" v="651"/>
          <ac:spMkLst>
            <pc:docMk/>
            <pc:sldMk cId="770741721" sldId="256"/>
            <ac:spMk id="1323" creationId="{F9CB1031-E883-4EDF-9C2D-0F8C40F40EBC}"/>
          </ac:spMkLst>
        </pc:spChg>
        <pc:spChg chg="mod">
          <ac:chgData name="PAOLA POLLEGIONI" userId="ec257920-8657-4840-aeed-f0975ea210b0" providerId="ADAL" clId="{72AF270E-B054-4E6B-B88E-500778E52779}" dt="2025-01-24T15:41:13.820" v="651"/>
          <ac:spMkLst>
            <pc:docMk/>
            <pc:sldMk cId="770741721" sldId="256"/>
            <ac:spMk id="1324" creationId="{465BF15E-3555-4BFF-ABA5-C870FC08DD13}"/>
          </ac:spMkLst>
        </pc:spChg>
        <pc:spChg chg="mod">
          <ac:chgData name="PAOLA POLLEGIONI" userId="ec257920-8657-4840-aeed-f0975ea210b0" providerId="ADAL" clId="{72AF270E-B054-4E6B-B88E-500778E52779}" dt="2025-01-24T15:41:13.820" v="651"/>
          <ac:spMkLst>
            <pc:docMk/>
            <pc:sldMk cId="770741721" sldId="256"/>
            <ac:spMk id="1325" creationId="{11988E58-E30A-4D5B-A368-9894AA4A960D}"/>
          </ac:spMkLst>
        </pc:spChg>
        <pc:spChg chg="mod">
          <ac:chgData name="PAOLA POLLEGIONI" userId="ec257920-8657-4840-aeed-f0975ea210b0" providerId="ADAL" clId="{72AF270E-B054-4E6B-B88E-500778E52779}" dt="2025-01-24T15:41:13.820" v="651"/>
          <ac:spMkLst>
            <pc:docMk/>
            <pc:sldMk cId="770741721" sldId="256"/>
            <ac:spMk id="1326" creationId="{A4FBADF8-2A59-4661-9C7C-A93D1180DF95}"/>
          </ac:spMkLst>
        </pc:spChg>
        <pc:spChg chg="mod">
          <ac:chgData name="PAOLA POLLEGIONI" userId="ec257920-8657-4840-aeed-f0975ea210b0" providerId="ADAL" clId="{72AF270E-B054-4E6B-B88E-500778E52779}" dt="2025-01-24T15:41:13.820" v="651"/>
          <ac:spMkLst>
            <pc:docMk/>
            <pc:sldMk cId="770741721" sldId="256"/>
            <ac:spMk id="1327" creationId="{C1EB6B30-9B8C-4C48-9E6B-D9986C184686}"/>
          </ac:spMkLst>
        </pc:spChg>
        <pc:spChg chg="mod">
          <ac:chgData name="PAOLA POLLEGIONI" userId="ec257920-8657-4840-aeed-f0975ea210b0" providerId="ADAL" clId="{72AF270E-B054-4E6B-B88E-500778E52779}" dt="2025-01-24T15:41:13.820" v="651"/>
          <ac:spMkLst>
            <pc:docMk/>
            <pc:sldMk cId="770741721" sldId="256"/>
            <ac:spMk id="1328" creationId="{C07A5868-7AD0-48AF-8058-45EA6588667F}"/>
          </ac:spMkLst>
        </pc:spChg>
        <pc:spChg chg="mod">
          <ac:chgData name="PAOLA POLLEGIONI" userId="ec257920-8657-4840-aeed-f0975ea210b0" providerId="ADAL" clId="{72AF270E-B054-4E6B-B88E-500778E52779}" dt="2025-01-24T15:41:13.820" v="651"/>
          <ac:spMkLst>
            <pc:docMk/>
            <pc:sldMk cId="770741721" sldId="256"/>
            <ac:spMk id="1329" creationId="{B736F5EF-66D4-435D-9F7E-B3F99DED2168}"/>
          </ac:spMkLst>
        </pc:spChg>
        <pc:spChg chg="mod">
          <ac:chgData name="PAOLA POLLEGIONI" userId="ec257920-8657-4840-aeed-f0975ea210b0" providerId="ADAL" clId="{72AF270E-B054-4E6B-B88E-500778E52779}" dt="2025-01-24T15:41:13.820" v="651"/>
          <ac:spMkLst>
            <pc:docMk/>
            <pc:sldMk cId="770741721" sldId="256"/>
            <ac:spMk id="1330" creationId="{85428104-ACBA-43CC-95C8-B75447E62C13}"/>
          </ac:spMkLst>
        </pc:spChg>
        <pc:spChg chg="mod">
          <ac:chgData name="PAOLA POLLEGIONI" userId="ec257920-8657-4840-aeed-f0975ea210b0" providerId="ADAL" clId="{72AF270E-B054-4E6B-B88E-500778E52779}" dt="2025-01-24T15:41:13.820" v="651"/>
          <ac:spMkLst>
            <pc:docMk/>
            <pc:sldMk cId="770741721" sldId="256"/>
            <ac:spMk id="1331" creationId="{14D283C4-50FC-4C77-B61A-C9CBAD6113D5}"/>
          </ac:spMkLst>
        </pc:spChg>
        <pc:spChg chg="mod">
          <ac:chgData name="PAOLA POLLEGIONI" userId="ec257920-8657-4840-aeed-f0975ea210b0" providerId="ADAL" clId="{72AF270E-B054-4E6B-B88E-500778E52779}" dt="2025-01-24T15:41:13.820" v="651"/>
          <ac:spMkLst>
            <pc:docMk/>
            <pc:sldMk cId="770741721" sldId="256"/>
            <ac:spMk id="1332" creationId="{D017E55B-AF13-496E-B9C0-9D96EDEA75EE}"/>
          </ac:spMkLst>
        </pc:spChg>
        <pc:spChg chg="mod">
          <ac:chgData name="PAOLA POLLEGIONI" userId="ec257920-8657-4840-aeed-f0975ea210b0" providerId="ADAL" clId="{72AF270E-B054-4E6B-B88E-500778E52779}" dt="2025-01-24T15:41:13.820" v="651"/>
          <ac:spMkLst>
            <pc:docMk/>
            <pc:sldMk cId="770741721" sldId="256"/>
            <ac:spMk id="1333" creationId="{8591A1E5-CCAA-459D-ABB1-ADB6803D2734}"/>
          </ac:spMkLst>
        </pc:spChg>
        <pc:spChg chg="mod">
          <ac:chgData name="PAOLA POLLEGIONI" userId="ec257920-8657-4840-aeed-f0975ea210b0" providerId="ADAL" clId="{72AF270E-B054-4E6B-B88E-500778E52779}" dt="2025-01-24T15:41:13.820" v="651"/>
          <ac:spMkLst>
            <pc:docMk/>
            <pc:sldMk cId="770741721" sldId="256"/>
            <ac:spMk id="1334" creationId="{427CE25B-6282-41BA-8189-F142A893C389}"/>
          </ac:spMkLst>
        </pc:spChg>
        <pc:spChg chg="mod">
          <ac:chgData name="PAOLA POLLEGIONI" userId="ec257920-8657-4840-aeed-f0975ea210b0" providerId="ADAL" clId="{72AF270E-B054-4E6B-B88E-500778E52779}" dt="2025-01-24T15:41:13.820" v="651"/>
          <ac:spMkLst>
            <pc:docMk/>
            <pc:sldMk cId="770741721" sldId="256"/>
            <ac:spMk id="1335" creationId="{0FE731FA-E29C-4346-8200-AB924F2D893D}"/>
          </ac:spMkLst>
        </pc:spChg>
        <pc:spChg chg="mod">
          <ac:chgData name="PAOLA POLLEGIONI" userId="ec257920-8657-4840-aeed-f0975ea210b0" providerId="ADAL" clId="{72AF270E-B054-4E6B-B88E-500778E52779}" dt="2025-01-24T15:41:13.820" v="651"/>
          <ac:spMkLst>
            <pc:docMk/>
            <pc:sldMk cId="770741721" sldId="256"/>
            <ac:spMk id="1336" creationId="{4157B500-2C7C-43A3-9F45-B8EBDD630EF7}"/>
          </ac:spMkLst>
        </pc:spChg>
        <pc:spChg chg="mod">
          <ac:chgData name="PAOLA POLLEGIONI" userId="ec257920-8657-4840-aeed-f0975ea210b0" providerId="ADAL" clId="{72AF270E-B054-4E6B-B88E-500778E52779}" dt="2025-01-24T15:41:13.820" v="651"/>
          <ac:spMkLst>
            <pc:docMk/>
            <pc:sldMk cId="770741721" sldId="256"/>
            <ac:spMk id="1337" creationId="{CBE48143-656D-4EAA-B689-49AFC131C078}"/>
          </ac:spMkLst>
        </pc:spChg>
        <pc:spChg chg="mod">
          <ac:chgData name="PAOLA POLLEGIONI" userId="ec257920-8657-4840-aeed-f0975ea210b0" providerId="ADAL" clId="{72AF270E-B054-4E6B-B88E-500778E52779}" dt="2025-01-24T15:41:13.820" v="651"/>
          <ac:spMkLst>
            <pc:docMk/>
            <pc:sldMk cId="770741721" sldId="256"/>
            <ac:spMk id="1338" creationId="{F5D105D0-EACB-4B0C-A87F-CB0D77C29EA1}"/>
          </ac:spMkLst>
        </pc:spChg>
        <pc:spChg chg="mod">
          <ac:chgData name="PAOLA POLLEGIONI" userId="ec257920-8657-4840-aeed-f0975ea210b0" providerId="ADAL" clId="{72AF270E-B054-4E6B-B88E-500778E52779}" dt="2025-01-24T15:41:13.820" v="651"/>
          <ac:spMkLst>
            <pc:docMk/>
            <pc:sldMk cId="770741721" sldId="256"/>
            <ac:spMk id="1339" creationId="{325607B6-C809-4085-8D0D-422A9CE501C6}"/>
          </ac:spMkLst>
        </pc:spChg>
        <pc:spChg chg="mod">
          <ac:chgData name="PAOLA POLLEGIONI" userId="ec257920-8657-4840-aeed-f0975ea210b0" providerId="ADAL" clId="{72AF270E-B054-4E6B-B88E-500778E52779}" dt="2025-01-24T15:41:13.820" v="651"/>
          <ac:spMkLst>
            <pc:docMk/>
            <pc:sldMk cId="770741721" sldId="256"/>
            <ac:spMk id="1340" creationId="{AEF2B220-20C9-44CF-A762-AF6D6F0E5D27}"/>
          </ac:spMkLst>
        </pc:spChg>
        <pc:spChg chg="mod">
          <ac:chgData name="PAOLA POLLEGIONI" userId="ec257920-8657-4840-aeed-f0975ea210b0" providerId="ADAL" clId="{72AF270E-B054-4E6B-B88E-500778E52779}" dt="2025-01-24T15:41:13.820" v="651"/>
          <ac:spMkLst>
            <pc:docMk/>
            <pc:sldMk cId="770741721" sldId="256"/>
            <ac:spMk id="1341" creationId="{FF9AF9B5-10E8-4210-9968-8259B6675245}"/>
          </ac:spMkLst>
        </pc:spChg>
        <pc:spChg chg="mod">
          <ac:chgData name="PAOLA POLLEGIONI" userId="ec257920-8657-4840-aeed-f0975ea210b0" providerId="ADAL" clId="{72AF270E-B054-4E6B-B88E-500778E52779}" dt="2025-01-24T15:41:13.820" v="651"/>
          <ac:spMkLst>
            <pc:docMk/>
            <pc:sldMk cId="770741721" sldId="256"/>
            <ac:spMk id="1342" creationId="{0E872013-1DFA-46C7-B501-0C7FC9F181F0}"/>
          </ac:spMkLst>
        </pc:spChg>
        <pc:spChg chg="mod">
          <ac:chgData name="PAOLA POLLEGIONI" userId="ec257920-8657-4840-aeed-f0975ea210b0" providerId="ADAL" clId="{72AF270E-B054-4E6B-B88E-500778E52779}" dt="2025-01-24T15:41:13.820" v="651"/>
          <ac:spMkLst>
            <pc:docMk/>
            <pc:sldMk cId="770741721" sldId="256"/>
            <ac:spMk id="1343" creationId="{15866355-2F8C-41AF-A533-CB7E41CF0E80}"/>
          </ac:spMkLst>
        </pc:spChg>
        <pc:spChg chg="mod">
          <ac:chgData name="PAOLA POLLEGIONI" userId="ec257920-8657-4840-aeed-f0975ea210b0" providerId="ADAL" clId="{72AF270E-B054-4E6B-B88E-500778E52779}" dt="2025-01-24T15:41:13.820" v="651"/>
          <ac:spMkLst>
            <pc:docMk/>
            <pc:sldMk cId="770741721" sldId="256"/>
            <ac:spMk id="1344" creationId="{3A307A02-1F46-42CB-9FE2-E28DA4AC5C13}"/>
          </ac:spMkLst>
        </pc:spChg>
        <pc:spChg chg="mod">
          <ac:chgData name="PAOLA POLLEGIONI" userId="ec257920-8657-4840-aeed-f0975ea210b0" providerId="ADAL" clId="{72AF270E-B054-4E6B-B88E-500778E52779}" dt="2025-01-24T15:41:13.820" v="651"/>
          <ac:spMkLst>
            <pc:docMk/>
            <pc:sldMk cId="770741721" sldId="256"/>
            <ac:spMk id="1345" creationId="{181B40F0-D252-4D52-8C6D-0DC63C4F68D5}"/>
          </ac:spMkLst>
        </pc:spChg>
        <pc:spChg chg="mod">
          <ac:chgData name="PAOLA POLLEGIONI" userId="ec257920-8657-4840-aeed-f0975ea210b0" providerId="ADAL" clId="{72AF270E-B054-4E6B-B88E-500778E52779}" dt="2025-01-24T15:41:13.820" v="651"/>
          <ac:spMkLst>
            <pc:docMk/>
            <pc:sldMk cId="770741721" sldId="256"/>
            <ac:spMk id="1346" creationId="{BB28AB4D-A33E-4794-A681-C8D0B39E0E17}"/>
          </ac:spMkLst>
        </pc:spChg>
        <pc:spChg chg="mod">
          <ac:chgData name="PAOLA POLLEGIONI" userId="ec257920-8657-4840-aeed-f0975ea210b0" providerId="ADAL" clId="{72AF270E-B054-4E6B-B88E-500778E52779}" dt="2025-01-24T15:41:13.820" v="651"/>
          <ac:spMkLst>
            <pc:docMk/>
            <pc:sldMk cId="770741721" sldId="256"/>
            <ac:spMk id="1347" creationId="{EB006F19-AE0F-4A5B-834D-7ADEA9032B4F}"/>
          </ac:spMkLst>
        </pc:spChg>
        <pc:spChg chg="mod">
          <ac:chgData name="PAOLA POLLEGIONI" userId="ec257920-8657-4840-aeed-f0975ea210b0" providerId="ADAL" clId="{72AF270E-B054-4E6B-B88E-500778E52779}" dt="2025-01-24T15:41:13.820" v="651"/>
          <ac:spMkLst>
            <pc:docMk/>
            <pc:sldMk cId="770741721" sldId="256"/>
            <ac:spMk id="1348" creationId="{4AF34DFE-0EAE-42BA-95E7-369989B56EB7}"/>
          </ac:spMkLst>
        </pc:spChg>
        <pc:spChg chg="mod">
          <ac:chgData name="PAOLA POLLEGIONI" userId="ec257920-8657-4840-aeed-f0975ea210b0" providerId="ADAL" clId="{72AF270E-B054-4E6B-B88E-500778E52779}" dt="2025-01-24T15:41:13.820" v="651"/>
          <ac:spMkLst>
            <pc:docMk/>
            <pc:sldMk cId="770741721" sldId="256"/>
            <ac:spMk id="1349" creationId="{78677CF4-80CB-4F7E-8500-EF758FADA6C8}"/>
          </ac:spMkLst>
        </pc:spChg>
        <pc:spChg chg="mod">
          <ac:chgData name="PAOLA POLLEGIONI" userId="ec257920-8657-4840-aeed-f0975ea210b0" providerId="ADAL" clId="{72AF270E-B054-4E6B-B88E-500778E52779}" dt="2025-01-24T15:41:13.820" v="651"/>
          <ac:spMkLst>
            <pc:docMk/>
            <pc:sldMk cId="770741721" sldId="256"/>
            <ac:spMk id="1350" creationId="{8300A93F-01F2-4359-979E-C51DD571A3DE}"/>
          </ac:spMkLst>
        </pc:spChg>
        <pc:spChg chg="mod">
          <ac:chgData name="PAOLA POLLEGIONI" userId="ec257920-8657-4840-aeed-f0975ea210b0" providerId="ADAL" clId="{72AF270E-B054-4E6B-B88E-500778E52779}" dt="2025-01-24T15:41:13.820" v="651"/>
          <ac:spMkLst>
            <pc:docMk/>
            <pc:sldMk cId="770741721" sldId="256"/>
            <ac:spMk id="1351" creationId="{0F250903-BA53-470E-9C94-50E3B4D0317B}"/>
          </ac:spMkLst>
        </pc:spChg>
        <pc:spChg chg="mod">
          <ac:chgData name="PAOLA POLLEGIONI" userId="ec257920-8657-4840-aeed-f0975ea210b0" providerId="ADAL" clId="{72AF270E-B054-4E6B-B88E-500778E52779}" dt="2025-01-24T15:41:13.820" v="651"/>
          <ac:spMkLst>
            <pc:docMk/>
            <pc:sldMk cId="770741721" sldId="256"/>
            <ac:spMk id="1352" creationId="{BDE801BD-4D42-4DC8-988F-8BCAC97743B5}"/>
          </ac:spMkLst>
        </pc:spChg>
        <pc:spChg chg="mod">
          <ac:chgData name="PAOLA POLLEGIONI" userId="ec257920-8657-4840-aeed-f0975ea210b0" providerId="ADAL" clId="{72AF270E-B054-4E6B-B88E-500778E52779}" dt="2025-01-24T15:41:13.820" v="651"/>
          <ac:spMkLst>
            <pc:docMk/>
            <pc:sldMk cId="770741721" sldId="256"/>
            <ac:spMk id="1353" creationId="{3656A81A-4D7F-4084-A090-7B568041102C}"/>
          </ac:spMkLst>
        </pc:spChg>
        <pc:spChg chg="mod">
          <ac:chgData name="PAOLA POLLEGIONI" userId="ec257920-8657-4840-aeed-f0975ea210b0" providerId="ADAL" clId="{72AF270E-B054-4E6B-B88E-500778E52779}" dt="2025-01-24T15:41:13.820" v="651"/>
          <ac:spMkLst>
            <pc:docMk/>
            <pc:sldMk cId="770741721" sldId="256"/>
            <ac:spMk id="1354" creationId="{8E86108F-6EE2-44F6-B4D7-D2C30D3C6507}"/>
          </ac:spMkLst>
        </pc:spChg>
        <pc:spChg chg="mod">
          <ac:chgData name="PAOLA POLLEGIONI" userId="ec257920-8657-4840-aeed-f0975ea210b0" providerId="ADAL" clId="{72AF270E-B054-4E6B-B88E-500778E52779}" dt="2025-01-24T15:41:13.820" v="651"/>
          <ac:spMkLst>
            <pc:docMk/>
            <pc:sldMk cId="770741721" sldId="256"/>
            <ac:spMk id="1355" creationId="{7C7B3380-838D-4FEB-A8C8-B484843342F6}"/>
          </ac:spMkLst>
        </pc:spChg>
        <pc:spChg chg="mod">
          <ac:chgData name="PAOLA POLLEGIONI" userId="ec257920-8657-4840-aeed-f0975ea210b0" providerId="ADAL" clId="{72AF270E-B054-4E6B-B88E-500778E52779}" dt="2025-01-24T15:41:13.820" v="651"/>
          <ac:spMkLst>
            <pc:docMk/>
            <pc:sldMk cId="770741721" sldId="256"/>
            <ac:spMk id="1356" creationId="{C13691A0-45DB-4B2A-812A-03F6B6E1923E}"/>
          </ac:spMkLst>
        </pc:spChg>
        <pc:spChg chg="mod">
          <ac:chgData name="PAOLA POLLEGIONI" userId="ec257920-8657-4840-aeed-f0975ea210b0" providerId="ADAL" clId="{72AF270E-B054-4E6B-B88E-500778E52779}" dt="2025-01-24T15:41:13.820" v="651"/>
          <ac:spMkLst>
            <pc:docMk/>
            <pc:sldMk cId="770741721" sldId="256"/>
            <ac:spMk id="1357" creationId="{709F2F3D-EA41-4B9F-9835-BBAC328D6889}"/>
          </ac:spMkLst>
        </pc:spChg>
        <pc:spChg chg="mod">
          <ac:chgData name="PAOLA POLLEGIONI" userId="ec257920-8657-4840-aeed-f0975ea210b0" providerId="ADAL" clId="{72AF270E-B054-4E6B-B88E-500778E52779}" dt="2025-01-24T15:41:13.820" v="651"/>
          <ac:spMkLst>
            <pc:docMk/>
            <pc:sldMk cId="770741721" sldId="256"/>
            <ac:spMk id="1358" creationId="{73E03803-0900-4840-A9F9-D3D9D86CED45}"/>
          </ac:spMkLst>
        </pc:spChg>
        <pc:spChg chg="mod">
          <ac:chgData name="PAOLA POLLEGIONI" userId="ec257920-8657-4840-aeed-f0975ea210b0" providerId="ADAL" clId="{72AF270E-B054-4E6B-B88E-500778E52779}" dt="2025-01-24T15:41:13.820" v="651"/>
          <ac:spMkLst>
            <pc:docMk/>
            <pc:sldMk cId="770741721" sldId="256"/>
            <ac:spMk id="1359" creationId="{3B1EA775-9052-476A-A17B-7012C9AFE693}"/>
          </ac:spMkLst>
        </pc:spChg>
        <pc:spChg chg="mod">
          <ac:chgData name="PAOLA POLLEGIONI" userId="ec257920-8657-4840-aeed-f0975ea210b0" providerId="ADAL" clId="{72AF270E-B054-4E6B-B88E-500778E52779}" dt="2025-01-24T15:41:13.820" v="651"/>
          <ac:spMkLst>
            <pc:docMk/>
            <pc:sldMk cId="770741721" sldId="256"/>
            <ac:spMk id="1360" creationId="{57501C4A-02E9-48A2-A2EF-5D542820628E}"/>
          </ac:spMkLst>
        </pc:spChg>
        <pc:spChg chg="mod">
          <ac:chgData name="PAOLA POLLEGIONI" userId="ec257920-8657-4840-aeed-f0975ea210b0" providerId="ADAL" clId="{72AF270E-B054-4E6B-B88E-500778E52779}" dt="2025-01-24T15:41:13.820" v="651"/>
          <ac:spMkLst>
            <pc:docMk/>
            <pc:sldMk cId="770741721" sldId="256"/>
            <ac:spMk id="1361" creationId="{018E3434-20BA-41BD-B62C-8542F551E66B}"/>
          </ac:spMkLst>
        </pc:spChg>
        <pc:spChg chg="mod">
          <ac:chgData name="PAOLA POLLEGIONI" userId="ec257920-8657-4840-aeed-f0975ea210b0" providerId="ADAL" clId="{72AF270E-B054-4E6B-B88E-500778E52779}" dt="2025-01-24T15:41:13.820" v="651"/>
          <ac:spMkLst>
            <pc:docMk/>
            <pc:sldMk cId="770741721" sldId="256"/>
            <ac:spMk id="1362" creationId="{F1216B48-1091-4627-A5B0-0D2F8EA8E9E4}"/>
          </ac:spMkLst>
        </pc:spChg>
        <pc:spChg chg="mod">
          <ac:chgData name="PAOLA POLLEGIONI" userId="ec257920-8657-4840-aeed-f0975ea210b0" providerId="ADAL" clId="{72AF270E-B054-4E6B-B88E-500778E52779}" dt="2025-01-24T15:41:13.820" v="651"/>
          <ac:spMkLst>
            <pc:docMk/>
            <pc:sldMk cId="770741721" sldId="256"/>
            <ac:spMk id="1363" creationId="{A7E51DA2-6421-4D79-866A-47CCE9880690}"/>
          </ac:spMkLst>
        </pc:spChg>
        <pc:spChg chg="mod">
          <ac:chgData name="PAOLA POLLEGIONI" userId="ec257920-8657-4840-aeed-f0975ea210b0" providerId="ADAL" clId="{72AF270E-B054-4E6B-B88E-500778E52779}" dt="2025-01-24T15:41:13.820" v="651"/>
          <ac:spMkLst>
            <pc:docMk/>
            <pc:sldMk cId="770741721" sldId="256"/>
            <ac:spMk id="1364" creationId="{F02DEC37-B50C-42A6-BE4F-0C255EAC6F97}"/>
          </ac:spMkLst>
        </pc:spChg>
        <pc:spChg chg="mod">
          <ac:chgData name="PAOLA POLLEGIONI" userId="ec257920-8657-4840-aeed-f0975ea210b0" providerId="ADAL" clId="{72AF270E-B054-4E6B-B88E-500778E52779}" dt="2025-01-24T15:41:13.820" v="651"/>
          <ac:spMkLst>
            <pc:docMk/>
            <pc:sldMk cId="770741721" sldId="256"/>
            <ac:spMk id="1365" creationId="{8B47A49D-9650-43DF-80CB-FC6C3AF09E04}"/>
          </ac:spMkLst>
        </pc:spChg>
        <pc:spChg chg="mod">
          <ac:chgData name="PAOLA POLLEGIONI" userId="ec257920-8657-4840-aeed-f0975ea210b0" providerId="ADAL" clId="{72AF270E-B054-4E6B-B88E-500778E52779}" dt="2025-01-24T15:41:13.820" v="651"/>
          <ac:spMkLst>
            <pc:docMk/>
            <pc:sldMk cId="770741721" sldId="256"/>
            <ac:spMk id="1366" creationId="{010176F6-6D14-42F5-873D-5291ACD0EAC9}"/>
          </ac:spMkLst>
        </pc:spChg>
        <pc:spChg chg="mod">
          <ac:chgData name="PAOLA POLLEGIONI" userId="ec257920-8657-4840-aeed-f0975ea210b0" providerId="ADAL" clId="{72AF270E-B054-4E6B-B88E-500778E52779}" dt="2025-01-24T15:41:13.820" v="651"/>
          <ac:spMkLst>
            <pc:docMk/>
            <pc:sldMk cId="770741721" sldId="256"/>
            <ac:spMk id="1367" creationId="{D6496190-353F-4743-8690-5E4E66B740EC}"/>
          </ac:spMkLst>
        </pc:spChg>
        <pc:spChg chg="mod">
          <ac:chgData name="PAOLA POLLEGIONI" userId="ec257920-8657-4840-aeed-f0975ea210b0" providerId="ADAL" clId="{72AF270E-B054-4E6B-B88E-500778E52779}" dt="2025-01-24T15:41:13.820" v="651"/>
          <ac:spMkLst>
            <pc:docMk/>
            <pc:sldMk cId="770741721" sldId="256"/>
            <ac:spMk id="1368" creationId="{66E12733-6780-4D69-BEDC-05D9675833B2}"/>
          </ac:spMkLst>
        </pc:spChg>
        <pc:spChg chg="mod">
          <ac:chgData name="PAOLA POLLEGIONI" userId="ec257920-8657-4840-aeed-f0975ea210b0" providerId="ADAL" clId="{72AF270E-B054-4E6B-B88E-500778E52779}" dt="2025-01-24T15:41:13.820" v="651"/>
          <ac:spMkLst>
            <pc:docMk/>
            <pc:sldMk cId="770741721" sldId="256"/>
            <ac:spMk id="1369" creationId="{8465C8AE-A5BA-4F83-8B83-FA7CD0CE3AF1}"/>
          </ac:spMkLst>
        </pc:spChg>
        <pc:spChg chg="mod">
          <ac:chgData name="PAOLA POLLEGIONI" userId="ec257920-8657-4840-aeed-f0975ea210b0" providerId="ADAL" clId="{72AF270E-B054-4E6B-B88E-500778E52779}" dt="2025-01-24T15:41:13.820" v="651"/>
          <ac:spMkLst>
            <pc:docMk/>
            <pc:sldMk cId="770741721" sldId="256"/>
            <ac:spMk id="1370" creationId="{B2DEB6D9-B8D2-40DA-B525-75000B574B0D}"/>
          </ac:spMkLst>
        </pc:spChg>
        <pc:spChg chg="mod">
          <ac:chgData name="PAOLA POLLEGIONI" userId="ec257920-8657-4840-aeed-f0975ea210b0" providerId="ADAL" clId="{72AF270E-B054-4E6B-B88E-500778E52779}" dt="2025-01-24T15:41:13.820" v="651"/>
          <ac:spMkLst>
            <pc:docMk/>
            <pc:sldMk cId="770741721" sldId="256"/>
            <ac:spMk id="1371" creationId="{A081328A-BCEC-42F5-823F-BCAE589ADD06}"/>
          </ac:spMkLst>
        </pc:spChg>
        <pc:spChg chg="mod">
          <ac:chgData name="PAOLA POLLEGIONI" userId="ec257920-8657-4840-aeed-f0975ea210b0" providerId="ADAL" clId="{72AF270E-B054-4E6B-B88E-500778E52779}" dt="2025-01-24T15:41:13.820" v="651"/>
          <ac:spMkLst>
            <pc:docMk/>
            <pc:sldMk cId="770741721" sldId="256"/>
            <ac:spMk id="1372" creationId="{5125AF2E-EADF-4CAA-8047-8266DD070D59}"/>
          </ac:spMkLst>
        </pc:spChg>
        <pc:spChg chg="mod">
          <ac:chgData name="PAOLA POLLEGIONI" userId="ec257920-8657-4840-aeed-f0975ea210b0" providerId="ADAL" clId="{72AF270E-B054-4E6B-B88E-500778E52779}" dt="2025-01-24T15:41:13.820" v="651"/>
          <ac:spMkLst>
            <pc:docMk/>
            <pc:sldMk cId="770741721" sldId="256"/>
            <ac:spMk id="1373" creationId="{7B146419-817F-4CD5-A0E4-2254C6BFA755}"/>
          </ac:spMkLst>
        </pc:spChg>
        <pc:spChg chg="mod">
          <ac:chgData name="PAOLA POLLEGIONI" userId="ec257920-8657-4840-aeed-f0975ea210b0" providerId="ADAL" clId="{72AF270E-B054-4E6B-B88E-500778E52779}" dt="2025-01-24T15:41:13.820" v="651"/>
          <ac:spMkLst>
            <pc:docMk/>
            <pc:sldMk cId="770741721" sldId="256"/>
            <ac:spMk id="1374" creationId="{6EEDE0E0-08AC-40DC-8663-012AF6DB7AA1}"/>
          </ac:spMkLst>
        </pc:spChg>
        <pc:spChg chg="mod">
          <ac:chgData name="PAOLA POLLEGIONI" userId="ec257920-8657-4840-aeed-f0975ea210b0" providerId="ADAL" clId="{72AF270E-B054-4E6B-B88E-500778E52779}" dt="2025-01-24T15:41:13.820" v="651"/>
          <ac:spMkLst>
            <pc:docMk/>
            <pc:sldMk cId="770741721" sldId="256"/>
            <ac:spMk id="1375" creationId="{A042FDD5-1B6D-4F82-A9E3-C8315A4FE8F2}"/>
          </ac:spMkLst>
        </pc:spChg>
        <pc:spChg chg="mod">
          <ac:chgData name="PAOLA POLLEGIONI" userId="ec257920-8657-4840-aeed-f0975ea210b0" providerId="ADAL" clId="{72AF270E-B054-4E6B-B88E-500778E52779}" dt="2025-01-24T15:41:13.820" v="651"/>
          <ac:spMkLst>
            <pc:docMk/>
            <pc:sldMk cId="770741721" sldId="256"/>
            <ac:spMk id="1376" creationId="{8250F82C-B1D3-4A91-BEC2-35EA216C7960}"/>
          </ac:spMkLst>
        </pc:spChg>
        <pc:spChg chg="mod">
          <ac:chgData name="PAOLA POLLEGIONI" userId="ec257920-8657-4840-aeed-f0975ea210b0" providerId="ADAL" clId="{72AF270E-B054-4E6B-B88E-500778E52779}" dt="2025-01-24T15:41:13.820" v="651"/>
          <ac:spMkLst>
            <pc:docMk/>
            <pc:sldMk cId="770741721" sldId="256"/>
            <ac:spMk id="1377" creationId="{3D444DE5-EDE9-46BE-9101-B6D32D5AD12E}"/>
          </ac:spMkLst>
        </pc:spChg>
        <pc:spChg chg="mod">
          <ac:chgData name="PAOLA POLLEGIONI" userId="ec257920-8657-4840-aeed-f0975ea210b0" providerId="ADAL" clId="{72AF270E-B054-4E6B-B88E-500778E52779}" dt="2025-01-24T15:41:13.820" v="651"/>
          <ac:spMkLst>
            <pc:docMk/>
            <pc:sldMk cId="770741721" sldId="256"/>
            <ac:spMk id="1378" creationId="{FAD00C53-F6FB-4383-B050-984CC83F541C}"/>
          </ac:spMkLst>
        </pc:spChg>
        <pc:spChg chg="mod">
          <ac:chgData name="PAOLA POLLEGIONI" userId="ec257920-8657-4840-aeed-f0975ea210b0" providerId="ADAL" clId="{72AF270E-B054-4E6B-B88E-500778E52779}" dt="2025-01-24T15:41:13.820" v="651"/>
          <ac:spMkLst>
            <pc:docMk/>
            <pc:sldMk cId="770741721" sldId="256"/>
            <ac:spMk id="1379" creationId="{18B2C2FC-5C57-4E61-BD19-370A1E95E6D8}"/>
          </ac:spMkLst>
        </pc:spChg>
        <pc:spChg chg="mod">
          <ac:chgData name="PAOLA POLLEGIONI" userId="ec257920-8657-4840-aeed-f0975ea210b0" providerId="ADAL" clId="{72AF270E-B054-4E6B-B88E-500778E52779}" dt="2025-01-24T15:41:13.820" v="651"/>
          <ac:spMkLst>
            <pc:docMk/>
            <pc:sldMk cId="770741721" sldId="256"/>
            <ac:spMk id="1380" creationId="{3CD87E18-240A-464D-9725-293FDDFD3BB8}"/>
          </ac:spMkLst>
        </pc:spChg>
        <pc:spChg chg="mod">
          <ac:chgData name="PAOLA POLLEGIONI" userId="ec257920-8657-4840-aeed-f0975ea210b0" providerId="ADAL" clId="{72AF270E-B054-4E6B-B88E-500778E52779}" dt="2025-01-24T15:41:13.820" v="651"/>
          <ac:spMkLst>
            <pc:docMk/>
            <pc:sldMk cId="770741721" sldId="256"/>
            <ac:spMk id="1381" creationId="{1ED1B0A1-28FE-4007-96A5-5404445C9A35}"/>
          </ac:spMkLst>
        </pc:spChg>
        <pc:spChg chg="mod">
          <ac:chgData name="PAOLA POLLEGIONI" userId="ec257920-8657-4840-aeed-f0975ea210b0" providerId="ADAL" clId="{72AF270E-B054-4E6B-B88E-500778E52779}" dt="2025-01-24T15:41:13.820" v="651"/>
          <ac:spMkLst>
            <pc:docMk/>
            <pc:sldMk cId="770741721" sldId="256"/>
            <ac:spMk id="1382" creationId="{37A0E2A9-350D-48D9-9DFE-F1269E599B0D}"/>
          </ac:spMkLst>
        </pc:spChg>
        <pc:spChg chg="mod">
          <ac:chgData name="PAOLA POLLEGIONI" userId="ec257920-8657-4840-aeed-f0975ea210b0" providerId="ADAL" clId="{72AF270E-B054-4E6B-B88E-500778E52779}" dt="2025-01-24T15:41:13.820" v="651"/>
          <ac:spMkLst>
            <pc:docMk/>
            <pc:sldMk cId="770741721" sldId="256"/>
            <ac:spMk id="1383" creationId="{2B52F0BE-A309-4BD1-9617-33ED851FE50A}"/>
          </ac:spMkLst>
        </pc:spChg>
        <pc:spChg chg="mod">
          <ac:chgData name="PAOLA POLLEGIONI" userId="ec257920-8657-4840-aeed-f0975ea210b0" providerId="ADAL" clId="{72AF270E-B054-4E6B-B88E-500778E52779}" dt="2025-01-24T15:41:13.820" v="651"/>
          <ac:spMkLst>
            <pc:docMk/>
            <pc:sldMk cId="770741721" sldId="256"/>
            <ac:spMk id="1384" creationId="{EAC88728-4E29-41D3-9F33-04D4E8BF562F}"/>
          </ac:spMkLst>
        </pc:spChg>
        <pc:spChg chg="mod">
          <ac:chgData name="PAOLA POLLEGIONI" userId="ec257920-8657-4840-aeed-f0975ea210b0" providerId="ADAL" clId="{72AF270E-B054-4E6B-B88E-500778E52779}" dt="2025-01-24T15:41:13.820" v="651"/>
          <ac:spMkLst>
            <pc:docMk/>
            <pc:sldMk cId="770741721" sldId="256"/>
            <ac:spMk id="1385" creationId="{CB258829-4D4D-4353-90A6-509B87BF870F}"/>
          </ac:spMkLst>
        </pc:spChg>
        <pc:spChg chg="mod">
          <ac:chgData name="PAOLA POLLEGIONI" userId="ec257920-8657-4840-aeed-f0975ea210b0" providerId="ADAL" clId="{72AF270E-B054-4E6B-B88E-500778E52779}" dt="2025-01-24T15:41:13.820" v="651"/>
          <ac:spMkLst>
            <pc:docMk/>
            <pc:sldMk cId="770741721" sldId="256"/>
            <ac:spMk id="1386" creationId="{1BC04772-D5FA-4456-9B68-F37D03F9ADA6}"/>
          </ac:spMkLst>
        </pc:spChg>
        <pc:spChg chg="mod">
          <ac:chgData name="PAOLA POLLEGIONI" userId="ec257920-8657-4840-aeed-f0975ea210b0" providerId="ADAL" clId="{72AF270E-B054-4E6B-B88E-500778E52779}" dt="2025-01-24T15:41:13.820" v="651"/>
          <ac:spMkLst>
            <pc:docMk/>
            <pc:sldMk cId="770741721" sldId="256"/>
            <ac:spMk id="1387" creationId="{04BE37B7-E22A-4FDE-B6D6-5BEB4249A32B}"/>
          </ac:spMkLst>
        </pc:spChg>
        <pc:spChg chg="mod">
          <ac:chgData name="PAOLA POLLEGIONI" userId="ec257920-8657-4840-aeed-f0975ea210b0" providerId="ADAL" clId="{72AF270E-B054-4E6B-B88E-500778E52779}" dt="2025-01-24T15:41:13.820" v="651"/>
          <ac:spMkLst>
            <pc:docMk/>
            <pc:sldMk cId="770741721" sldId="256"/>
            <ac:spMk id="1388" creationId="{60410827-CAB6-4F8E-8265-26DDB74CA785}"/>
          </ac:spMkLst>
        </pc:spChg>
        <pc:spChg chg="mod">
          <ac:chgData name="PAOLA POLLEGIONI" userId="ec257920-8657-4840-aeed-f0975ea210b0" providerId="ADAL" clId="{72AF270E-B054-4E6B-B88E-500778E52779}" dt="2025-01-24T15:41:13.820" v="651"/>
          <ac:spMkLst>
            <pc:docMk/>
            <pc:sldMk cId="770741721" sldId="256"/>
            <ac:spMk id="1389" creationId="{3622963A-A9DA-41D3-8C50-4D7C46606FB3}"/>
          </ac:spMkLst>
        </pc:spChg>
        <pc:spChg chg="mod">
          <ac:chgData name="PAOLA POLLEGIONI" userId="ec257920-8657-4840-aeed-f0975ea210b0" providerId="ADAL" clId="{72AF270E-B054-4E6B-B88E-500778E52779}" dt="2025-01-24T15:41:13.820" v="651"/>
          <ac:spMkLst>
            <pc:docMk/>
            <pc:sldMk cId="770741721" sldId="256"/>
            <ac:spMk id="1390" creationId="{555E6DEF-8FFA-491E-A1CC-B6A29C667E1B}"/>
          </ac:spMkLst>
        </pc:spChg>
        <pc:spChg chg="mod">
          <ac:chgData name="PAOLA POLLEGIONI" userId="ec257920-8657-4840-aeed-f0975ea210b0" providerId="ADAL" clId="{72AF270E-B054-4E6B-B88E-500778E52779}" dt="2025-01-24T15:41:13.820" v="651"/>
          <ac:spMkLst>
            <pc:docMk/>
            <pc:sldMk cId="770741721" sldId="256"/>
            <ac:spMk id="1391" creationId="{9AD4CB09-3B64-4A99-8B63-2D21A96ACD4C}"/>
          </ac:spMkLst>
        </pc:spChg>
        <pc:spChg chg="mod">
          <ac:chgData name="PAOLA POLLEGIONI" userId="ec257920-8657-4840-aeed-f0975ea210b0" providerId="ADAL" clId="{72AF270E-B054-4E6B-B88E-500778E52779}" dt="2025-01-24T15:41:13.820" v="651"/>
          <ac:spMkLst>
            <pc:docMk/>
            <pc:sldMk cId="770741721" sldId="256"/>
            <ac:spMk id="1392" creationId="{D0553D31-5F5C-4AA3-8B3F-8D785619940D}"/>
          </ac:spMkLst>
        </pc:spChg>
        <pc:spChg chg="mod">
          <ac:chgData name="PAOLA POLLEGIONI" userId="ec257920-8657-4840-aeed-f0975ea210b0" providerId="ADAL" clId="{72AF270E-B054-4E6B-B88E-500778E52779}" dt="2025-01-24T15:41:13.820" v="651"/>
          <ac:spMkLst>
            <pc:docMk/>
            <pc:sldMk cId="770741721" sldId="256"/>
            <ac:spMk id="1393" creationId="{5C7342CD-AE80-4353-A732-1B9876C7F7DF}"/>
          </ac:spMkLst>
        </pc:spChg>
        <pc:spChg chg="mod">
          <ac:chgData name="PAOLA POLLEGIONI" userId="ec257920-8657-4840-aeed-f0975ea210b0" providerId="ADAL" clId="{72AF270E-B054-4E6B-B88E-500778E52779}" dt="2025-01-24T15:41:13.820" v="651"/>
          <ac:spMkLst>
            <pc:docMk/>
            <pc:sldMk cId="770741721" sldId="256"/>
            <ac:spMk id="1394" creationId="{64E7EA09-127C-48F6-AAFD-A13109F3D14B}"/>
          </ac:spMkLst>
        </pc:spChg>
        <pc:spChg chg="mod">
          <ac:chgData name="PAOLA POLLEGIONI" userId="ec257920-8657-4840-aeed-f0975ea210b0" providerId="ADAL" clId="{72AF270E-B054-4E6B-B88E-500778E52779}" dt="2025-01-24T15:41:13.820" v="651"/>
          <ac:spMkLst>
            <pc:docMk/>
            <pc:sldMk cId="770741721" sldId="256"/>
            <ac:spMk id="1395" creationId="{F86461AF-9908-4B3F-B878-C260CB0ADAB5}"/>
          </ac:spMkLst>
        </pc:spChg>
        <pc:spChg chg="mod">
          <ac:chgData name="PAOLA POLLEGIONI" userId="ec257920-8657-4840-aeed-f0975ea210b0" providerId="ADAL" clId="{72AF270E-B054-4E6B-B88E-500778E52779}" dt="2025-01-24T15:41:13.820" v="651"/>
          <ac:spMkLst>
            <pc:docMk/>
            <pc:sldMk cId="770741721" sldId="256"/>
            <ac:spMk id="1396" creationId="{03298662-AF0F-4635-B0C0-8FD3380C0745}"/>
          </ac:spMkLst>
        </pc:spChg>
        <pc:spChg chg="mod">
          <ac:chgData name="PAOLA POLLEGIONI" userId="ec257920-8657-4840-aeed-f0975ea210b0" providerId="ADAL" clId="{72AF270E-B054-4E6B-B88E-500778E52779}" dt="2025-01-24T15:41:13.820" v="651"/>
          <ac:spMkLst>
            <pc:docMk/>
            <pc:sldMk cId="770741721" sldId="256"/>
            <ac:spMk id="1397" creationId="{216A526A-7940-497B-8BA9-B39FA1181C60}"/>
          </ac:spMkLst>
        </pc:spChg>
        <pc:spChg chg="mod">
          <ac:chgData name="PAOLA POLLEGIONI" userId="ec257920-8657-4840-aeed-f0975ea210b0" providerId="ADAL" clId="{72AF270E-B054-4E6B-B88E-500778E52779}" dt="2025-01-24T15:41:13.820" v="651"/>
          <ac:spMkLst>
            <pc:docMk/>
            <pc:sldMk cId="770741721" sldId="256"/>
            <ac:spMk id="1398" creationId="{D832D65F-1F52-4B5C-A054-4DBD67288DBF}"/>
          </ac:spMkLst>
        </pc:spChg>
        <pc:spChg chg="mod">
          <ac:chgData name="PAOLA POLLEGIONI" userId="ec257920-8657-4840-aeed-f0975ea210b0" providerId="ADAL" clId="{72AF270E-B054-4E6B-B88E-500778E52779}" dt="2025-01-24T15:41:13.820" v="651"/>
          <ac:spMkLst>
            <pc:docMk/>
            <pc:sldMk cId="770741721" sldId="256"/>
            <ac:spMk id="1399" creationId="{11E50181-19ED-407E-9F30-0C73B375499C}"/>
          </ac:spMkLst>
        </pc:spChg>
        <pc:spChg chg="mod">
          <ac:chgData name="PAOLA POLLEGIONI" userId="ec257920-8657-4840-aeed-f0975ea210b0" providerId="ADAL" clId="{72AF270E-B054-4E6B-B88E-500778E52779}" dt="2025-01-24T15:41:13.820" v="651"/>
          <ac:spMkLst>
            <pc:docMk/>
            <pc:sldMk cId="770741721" sldId="256"/>
            <ac:spMk id="1400" creationId="{14E6F89B-22B1-48A7-AF17-CDBF1DC0CF27}"/>
          </ac:spMkLst>
        </pc:spChg>
        <pc:spChg chg="mod">
          <ac:chgData name="PAOLA POLLEGIONI" userId="ec257920-8657-4840-aeed-f0975ea210b0" providerId="ADAL" clId="{72AF270E-B054-4E6B-B88E-500778E52779}" dt="2025-01-24T15:41:13.820" v="651"/>
          <ac:spMkLst>
            <pc:docMk/>
            <pc:sldMk cId="770741721" sldId="256"/>
            <ac:spMk id="1401" creationId="{747AED44-B3A5-4DA8-ABD5-4C45DAF37999}"/>
          </ac:spMkLst>
        </pc:spChg>
        <pc:spChg chg="mod">
          <ac:chgData name="PAOLA POLLEGIONI" userId="ec257920-8657-4840-aeed-f0975ea210b0" providerId="ADAL" clId="{72AF270E-B054-4E6B-B88E-500778E52779}" dt="2025-01-24T15:41:13.820" v="651"/>
          <ac:spMkLst>
            <pc:docMk/>
            <pc:sldMk cId="770741721" sldId="256"/>
            <ac:spMk id="1402" creationId="{E5F8183A-159F-4BCD-AFDB-F87D1CFFA3B9}"/>
          </ac:spMkLst>
        </pc:spChg>
        <pc:spChg chg="mod">
          <ac:chgData name="PAOLA POLLEGIONI" userId="ec257920-8657-4840-aeed-f0975ea210b0" providerId="ADAL" clId="{72AF270E-B054-4E6B-B88E-500778E52779}" dt="2025-01-24T15:41:13.820" v="651"/>
          <ac:spMkLst>
            <pc:docMk/>
            <pc:sldMk cId="770741721" sldId="256"/>
            <ac:spMk id="1403" creationId="{836CEBD7-3A0A-4D84-993F-D42ECB57277C}"/>
          </ac:spMkLst>
        </pc:spChg>
        <pc:spChg chg="mod">
          <ac:chgData name="PAOLA POLLEGIONI" userId="ec257920-8657-4840-aeed-f0975ea210b0" providerId="ADAL" clId="{72AF270E-B054-4E6B-B88E-500778E52779}" dt="2025-01-24T15:41:13.820" v="651"/>
          <ac:spMkLst>
            <pc:docMk/>
            <pc:sldMk cId="770741721" sldId="256"/>
            <ac:spMk id="1404" creationId="{6903B4E8-AFF8-40E0-9F8D-3EAB7079ED0B}"/>
          </ac:spMkLst>
        </pc:spChg>
        <pc:spChg chg="mod">
          <ac:chgData name="PAOLA POLLEGIONI" userId="ec257920-8657-4840-aeed-f0975ea210b0" providerId="ADAL" clId="{72AF270E-B054-4E6B-B88E-500778E52779}" dt="2025-01-24T15:41:13.820" v="651"/>
          <ac:spMkLst>
            <pc:docMk/>
            <pc:sldMk cId="770741721" sldId="256"/>
            <ac:spMk id="1405" creationId="{7ACF729B-1FFE-4ECA-ABFE-600D483A82FC}"/>
          </ac:spMkLst>
        </pc:spChg>
        <pc:spChg chg="mod">
          <ac:chgData name="PAOLA POLLEGIONI" userId="ec257920-8657-4840-aeed-f0975ea210b0" providerId="ADAL" clId="{72AF270E-B054-4E6B-B88E-500778E52779}" dt="2025-01-24T15:41:13.820" v="651"/>
          <ac:spMkLst>
            <pc:docMk/>
            <pc:sldMk cId="770741721" sldId="256"/>
            <ac:spMk id="1406" creationId="{90C8425F-72EB-4DC9-8325-B0F0E3965147}"/>
          </ac:spMkLst>
        </pc:spChg>
        <pc:spChg chg="mod">
          <ac:chgData name="PAOLA POLLEGIONI" userId="ec257920-8657-4840-aeed-f0975ea210b0" providerId="ADAL" clId="{72AF270E-B054-4E6B-B88E-500778E52779}" dt="2025-01-24T15:41:13.820" v="651"/>
          <ac:spMkLst>
            <pc:docMk/>
            <pc:sldMk cId="770741721" sldId="256"/>
            <ac:spMk id="1407" creationId="{63E76893-71A7-414F-ACF6-5F5F24C5504B}"/>
          </ac:spMkLst>
        </pc:spChg>
        <pc:spChg chg="mod">
          <ac:chgData name="PAOLA POLLEGIONI" userId="ec257920-8657-4840-aeed-f0975ea210b0" providerId="ADAL" clId="{72AF270E-B054-4E6B-B88E-500778E52779}" dt="2025-01-24T15:41:13.820" v="651"/>
          <ac:spMkLst>
            <pc:docMk/>
            <pc:sldMk cId="770741721" sldId="256"/>
            <ac:spMk id="1408" creationId="{476D2CC9-2E25-42D7-82F8-2C565AE3CB94}"/>
          </ac:spMkLst>
        </pc:spChg>
        <pc:spChg chg="mod">
          <ac:chgData name="PAOLA POLLEGIONI" userId="ec257920-8657-4840-aeed-f0975ea210b0" providerId="ADAL" clId="{72AF270E-B054-4E6B-B88E-500778E52779}" dt="2025-01-24T15:41:13.820" v="651"/>
          <ac:spMkLst>
            <pc:docMk/>
            <pc:sldMk cId="770741721" sldId="256"/>
            <ac:spMk id="1409" creationId="{B3BA85D5-C382-4D84-A471-44526DBCBD83}"/>
          </ac:spMkLst>
        </pc:spChg>
        <pc:spChg chg="mod">
          <ac:chgData name="PAOLA POLLEGIONI" userId="ec257920-8657-4840-aeed-f0975ea210b0" providerId="ADAL" clId="{72AF270E-B054-4E6B-B88E-500778E52779}" dt="2025-01-24T15:41:13.820" v="651"/>
          <ac:spMkLst>
            <pc:docMk/>
            <pc:sldMk cId="770741721" sldId="256"/>
            <ac:spMk id="1410" creationId="{E2FC3C91-B8A3-4428-96C1-17692AB69600}"/>
          </ac:spMkLst>
        </pc:spChg>
        <pc:spChg chg="mod">
          <ac:chgData name="PAOLA POLLEGIONI" userId="ec257920-8657-4840-aeed-f0975ea210b0" providerId="ADAL" clId="{72AF270E-B054-4E6B-B88E-500778E52779}" dt="2025-01-24T15:41:13.820" v="651"/>
          <ac:spMkLst>
            <pc:docMk/>
            <pc:sldMk cId="770741721" sldId="256"/>
            <ac:spMk id="1411" creationId="{9FC727C2-BAAB-4194-A972-D5FBF11256FD}"/>
          </ac:spMkLst>
        </pc:spChg>
        <pc:spChg chg="mod">
          <ac:chgData name="PAOLA POLLEGIONI" userId="ec257920-8657-4840-aeed-f0975ea210b0" providerId="ADAL" clId="{72AF270E-B054-4E6B-B88E-500778E52779}" dt="2025-01-24T15:41:13.820" v="651"/>
          <ac:spMkLst>
            <pc:docMk/>
            <pc:sldMk cId="770741721" sldId="256"/>
            <ac:spMk id="1412" creationId="{9FFCCB09-1CDB-4326-9495-CDF1C946E020}"/>
          </ac:spMkLst>
        </pc:spChg>
        <pc:spChg chg="mod">
          <ac:chgData name="PAOLA POLLEGIONI" userId="ec257920-8657-4840-aeed-f0975ea210b0" providerId="ADAL" clId="{72AF270E-B054-4E6B-B88E-500778E52779}" dt="2025-01-24T15:41:13.820" v="651"/>
          <ac:spMkLst>
            <pc:docMk/>
            <pc:sldMk cId="770741721" sldId="256"/>
            <ac:spMk id="1413" creationId="{6CA7C23A-0586-4D9E-9E1F-66C2AF35B3EE}"/>
          </ac:spMkLst>
        </pc:spChg>
        <pc:spChg chg="mod">
          <ac:chgData name="PAOLA POLLEGIONI" userId="ec257920-8657-4840-aeed-f0975ea210b0" providerId="ADAL" clId="{72AF270E-B054-4E6B-B88E-500778E52779}" dt="2025-01-24T15:41:13.820" v="651"/>
          <ac:spMkLst>
            <pc:docMk/>
            <pc:sldMk cId="770741721" sldId="256"/>
            <ac:spMk id="1414" creationId="{F7B35C56-0424-477D-BD09-C479D8EFA56A}"/>
          </ac:spMkLst>
        </pc:spChg>
        <pc:spChg chg="mod">
          <ac:chgData name="PAOLA POLLEGIONI" userId="ec257920-8657-4840-aeed-f0975ea210b0" providerId="ADAL" clId="{72AF270E-B054-4E6B-B88E-500778E52779}" dt="2025-01-24T15:41:13.820" v="651"/>
          <ac:spMkLst>
            <pc:docMk/>
            <pc:sldMk cId="770741721" sldId="256"/>
            <ac:spMk id="1415" creationId="{1CC0C2EC-480E-4E80-A5F9-4F61A1F73F90}"/>
          </ac:spMkLst>
        </pc:spChg>
        <pc:spChg chg="mod">
          <ac:chgData name="PAOLA POLLEGIONI" userId="ec257920-8657-4840-aeed-f0975ea210b0" providerId="ADAL" clId="{72AF270E-B054-4E6B-B88E-500778E52779}" dt="2025-01-24T15:41:13.820" v="651"/>
          <ac:spMkLst>
            <pc:docMk/>
            <pc:sldMk cId="770741721" sldId="256"/>
            <ac:spMk id="1416" creationId="{114C97F2-F377-450B-9BD5-625C9D55B8E7}"/>
          </ac:spMkLst>
        </pc:spChg>
        <pc:spChg chg="mod">
          <ac:chgData name="PAOLA POLLEGIONI" userId="ec257920-8657-4840-aeed-f0975ea210b0" providerId="ADAL" clId="{72AF270E-B054-4E6B-B88E-500778E52779}" dt="2025-01-24T15:41:13.820" v="651"/>
          <ac:spMkLst>
            <pc:docMk/>
            <pc:sldMk cId="770741721" sldId="256"/>
            <ac:spMk id="1417" creationId="{8141CB16-DBFF-43A1-843B-917B55C816ED}"/>
          </ac:spMkLst>
        </pc:spChg>
        <pc:spChg chg="mod">
          <ac:chgData name="PAOLA POLLEGIONI" userId="ec257920-8657-4840-aeed-f0975ea210b0" providerId="ADAL" clId="{72AF270E-B054-4E6B-B88E-500778E52779}" dt="2025-01-24T15:41:13.820" v="651"/>
          <ac:spMkLst>
            <pc:docMk/>
            <pc:sldMk cId="770741721" sldId="256"/>
            <ac:spMk id="1418" creationId="{C1CCCBF0-5502-4112-9E4C-7F2078DDF643}"/>
          </ac:spMkLst>
        </pc:spChg>
        <pc:spChg chg="mod">
          <ac:chgData name="PAOLA POLLEGIONI" userId="ec257920-8657-4840-aeed-f0975ea210b0" providerId="ADAL" clId="{72AF270E-B054-4E6B-B88E-500778E52779}" dt="2025-01-24T15:41:13.820" v="651"/>
          <ac:spMkLst>
            <pc:docMk/>
            <pc:sldMk cId="770741721" sldId="256"/>
            <ac:spMk id="1419" creationId="{1F2C2123-2E6F-48DE-9636-3CCA689BC34D}"/>
          </ac:spMkLst>
        </pc:spChg>
        <pc:spChg chg="mod">
          <ac:chgData name="PAOLA POLLEGIONI" userId="ec257920-8657-4840-aeed-f0975ea210b0" providerId="ADAL" clId="{72AF270E-B054-4E6B-B88E-500778E52779}" dt="2025-01-24T15:41:13.820" v="651"/>
          <ac:spMkLst>
            <pc:docMk/>
            <pc:sldMk cId="770741721" sldId="256"/>
            <ac:spMk id="1420" creationId="{E350117A-75A3-42EB-AFE5-48F4012B3132}"/>
          </ac:spMkLst>
        </pc:spChg>
        <pc:spChg chg="mod">
          <ac:chgData name="PAOLA POLLEGIONI" userId="ec257920-8657-4840-aeed-f0975ea210b0" providerId="ADAL" clId="{72AF270E-B054-4E6B-B88E-500778E52779}" dt="2025-01-24T15:41:13.820" v="651"/>
          <ac:spMkLst>
            <pc:docMk/>
            <pc:sldMk cId="770741721" sldId="256"/>
            <ac:spMk id="1421" creationId="{622A1EFE-8171-46A6-923C-5442FF8469E4}"/>
          </ac:spMkLst>
        </pc:spChg>
        <pc:spChg chg="mod">
          <ac:chgData name="PAOLA POLLEGIONI" userId="ec257920-8657-4840-aeed-f0975ea210b0" providerId="ADAL" clId="{72AF270E-B054-4E6B-B88E-500778E52779}" dt="2025-01-24T15:41:13.820" v="651"/>
          <ac:spMkLst>
            <pc:docMk/>
            <pc:sldMk cId="770741721" sldId="256"/>
            <ac:spMk id="1422" creationId="{9E7AC8F5-6226-4B1E-90FD-9896C6FD12C9}"/>
          </ac:spMkLst>
        </pc:spChg>
        <pc:spChg chg="mod">
          <ac:chgData name="PAOLA POLLEGIONI" userId="ec257920-8657-4840-aeed-f0975ea210b0" providerId="ADAL" clId="{72AF270E-B054-4E6B-B88E-500778E52779}" dt="2025-01-24T15:41:13.820" v="651"/>
          <ac:spMkLst>
            <pc:docMk/>
            <pc:sldMk cId="770741721" sldId="256"/>
            <ac:spMk id="1423" creationId="{6CD61F57-5A6C-4B0C-9083-83AE07E3AA25}"/>
          </ac:spMkLst>
        </pc:spChg>
        <pc:spChg chg="mod">
          <ac:chgData name="PAOLA POLLEGIONI" userId="ec257920-8657-4840-aeed-f0975ea210b0" providerId="ADAL" clId="{72AF270E-B054-4E6B-B88E-500778E52779}" dt="2025-01-24T15:41:13.820" v="651"/>
          <ac:spMkLst>
            <pc:docMk/>
            <pc:sldMk cId="770741721" sldId="256"/>
            <ac:spMk id="1424" creationId="{AF7804B9-C61F-4401-B138-0B1E4EE3E13B}"/>
          </ac:spMkLst>
        </pc:spChg>
        <pc:spChg chg="mod">
          <ac:chgData name="PAOLA POLLEGIONI" userId="ec257920-8657-4840-aeed-f0975ea210b0" providerId="ADAL" clId="{72AF270E-B054-4E6B-B88E-500778E52779}" dt="2025-01-24T15:41:13.820" v="651"/>
          <ac:spMkLst>
            <pc:docMk/>
            <pc:sldMk cId="770741721" sldId="256"/>
            <ac:spMk id="1425" creationId="{3FA5B87C-F1A0-461E-BBF2-D3774E8DE64C}"/>
          </ac:spMkLst>
        </pc:spChg>
        <pc:spChg chg="mod">
          <ac:chgData name="PAOLA POLLEGIONI" userId="ec257920-8657-4840-aeed-f0975ea210b0" providerId="ADAL" clId="{72AF270E-B054-4E6B-B88E-500778E52779}" dt="2025-01-24T15:41:13.820" v="651"/>
          <ac:spMkLst>
            <pc:docMk/>
            <pc:sldMk cId="770741721" sldId="256"/>
            <ac:spMk id="1426" creationId="{F98422ED-8858-4696-8CA5-16810B7607BC}"/>
          </ac:spMkLst>
        </pc:spChg>
        <pc:spChg chg="mod">
          <ac:chgData name="PAOLA POLLEGIONI" userId="ec257920-8657-4840-aeed-f0975ea210b0" providerId="ADAL" clId="{72AF270E-B054-4E6B-B88E-500778E52779}" dt="2025-01-24T15:41:13.820" v="651"/>
          <ac:spMkLst>
            <pc:docMk/>
            <pc:sldMk cId="770741721" sldId="256"/>
            <ac:spMk id="1427" creationId="{E7934894-1080-4318-9CD1-EAFC9974CE6D}"/>
          </ac:spMkLst>
        </pc:spChg>
        <pc:spChg chg="mod">
          <ac:chgData name="PAOLA POLLEGIONI" userId="ec257920-8657-4840-aeed-f0975ea210b0" providerId="ADAL" clId="{72AF270E-B054-4E6B-B88E-500778E52779}" dt="2025-01-24T15:41:13.820" v="651"/>
          <ac:spMkLst>
            <pc:docMk/>
            <pc:sldMk cId="770741721" sldId="256"/>
            <ac:spMk id="1428" creationId="{0F69BE92-EC67-4E96-9877-1C8C277A4319}"/>
          </ac:spMkLst>
        </pc:spChg>
        <pc:spChg chg="mod">
          <ac:chgData name="PAOLA POLLEGIONI" userId="ec257920-8657-4840-aeed-f0975ea210b0" providerId="ADAL" clId="{72AF270E-B054-4E6B-B88E-500778E52779}" dt="2025-01-24T15:41:13.820" v="651"/>
          <ac:spMkLst>
            <pc:docMk/>
            <pc:sldMk cId="770741721" sldId="256"/>
            <ac:spMk id="1429" creationId="{A9049CB2-85B2-43D1-BC65-4E78FA8ACB5E}"/>
          </ac:spMkLst>
        </pc:spChg>
        <pc:spChg chg="mod">
          <ac:chgData name="PAOLA POLLEGIONI" userId="ec257920-8657-4840-aeed-f0975ea210b0" providerId="ADAL" clId="{72AF270E-B054-4E6B-B88E-500778E52779}" dt="2025-01-24T15:41:13.820" v="651"/>
          <ac:spMkLst>
            <pc:docMk/>
            <pc:sldMk cId="770741721" sldId="256"/>
            <ac:spMk id="1430" creationId="{2299AAC8-949A-4A8E-BADC-8DFCB18D04A1}"/>
          </ac:spMkLst>
        </pc:spChg>
        <pc:spChg chg="mod">
          <ac:chgData name="PAOLA POLLEGIONI" userId="ec257920-8657-4840-aeed-f0975ea210b0" providerId="ADAL" clId="{72AF270E-B054-4E6B-B88E-500778E52779}" dt="2025-01-24T15:41:13.820" v="651"/>
          <ac:spMkLst>
            <pc:docMk/>
            <pc:sldMk cId="770741721" sldId="256"/>
            <ac:spMk id="1431" creationId="{C5C3A335-E4EF-44E5-94EF-155E3624FA00}"/>
          </ac:spMkLst>
        </pc:spChg>
        <pc:spChg chg="mod">
          <ac:chgData name="PAOLA POLLEGIONI" userId="ec257920-8657-4840-aeed-f0975ea210b0" providerId="ADAL" clId="{72AF270E-B054-4E6B-B88E-500778E52779}" dt="2025-01-24T15:41:13.820" v="651"/>
          <ac:spMkLst>
            <pc:docMk/>
            <pc:sldMk cId="770741721" sldId="256"/>
            <ac:spMk id="1432" creationId="{8EFBAC2E-1DC0-43B3-BC02-F4A7C700FE47}"/>
          </ac:spMkLst>
        </pc:spChg>
        <pc:spChg chg="mod">
          <ac:chgData name="PAOLA POLLEGIONI" userId="ec257920-8657-4840-aeed-f0975ea210b0" providerId="ADAL" clId="{72AF270E-B054-4E6B-B88E-500778E52779}" dt="2025-01-24T15:41:13.820" v="651"/>
          <ac:spMkLst>
            <pc:docMk/>
            <pc:sldMk cId="770741721" sldId="256"/>
            <ac:spMk id="1433" creationId="{508DBFA4-B31F-4807-8352-532821B1186F}"/>
          </ac:spMkLst>
        </pc:spChg>
        <pc:spChg chg="mod">
          <ac:chgData name="PAOLA POLLEGIONI" userId="ec257920-8657-4840-aeed-f0975ea210b0" providerId="ADAL" clId="{72AF270E-B054-4E6B-B88E-500778E52779}" dt="2025-01-24T15:41:13.820" v="651"/>
          <ac:spMkLst>
            <pc:docMk/>
            <pc:sldMk cId="770741721" sldId="256"/>
            <ac:spMk id="1434" creationId="{651A6A2D-0B44-4586-AC42-38AE2E3C68BE}"/>
          </ac:spMkLst>
        </pc:spChg>
        <pc:spChg chg="mod">
          <ac:chgData name="PAOLA POLLEGIONI" userId="ec257920-8657-4840-aeed-f0975ea210b0" providerId="ADAL" clId="{72AF270E-B054-4E6B-B88E-500778E52779}" dt="2025-01-24T15:41:13.820" v="651"/>
          <ac:spMkLst>
            <pc:docMk/>
            <pc:sldMk cId="770741721" sldId="256"/>
            <ac:spMk id="1435" creationId="{7D018ED4-5B13-47BA-8AA5-4BA20E3DBE6F}"/>
          </ac:spMkLst>
        </pc:spChg>
        <pc:spChg chg="mod">
          <ac:chgData name="PAOLA POLLEGIONI" userId="ec257920-8657-4840-aeed-f0975ea210b0" providerId="ADAL" clId="{72AF270E-B054-4E6B-B88E-500778E52779}" dt="2025-01-24T15:41:13.820" v="651"/>
          <ac:spMkLst>
            <pc:docMk/>
            <pc:sldMk cId="770741721" sldId="256"/>
            <ac:spMk id="1436" creationId="{98A9F6A2-179F-45CF-8820-AA2B8344DB6E}"/>
          </ac:spMkLst>
        </pc:spChg>
        <pc:spChg chg="mod">
          <ac:chgData name="PAOLA POLLEGIONI" userId="ec257920-8657-4840-aeed-f0975ea210b0" providerId="ADAL" clId="{72AF270E-B054-4E6B-B88E-500778E52779}" dt="2025-01-24T15:41:13.820" v="651"/>
          <ac:spMkLst>
            <pc:docMk/>
            <pc:sldMk cId="770741721" sldId="256"/>
            <ac:spMk id="1437" creationId="{A214CE1C-8E85-4668-B533-EFC2C021A0BE}"/>
          </ac:spMkLst>
        </pc:spChg>
        <pc:spChg chg="mod">
          <ac:chgData name="PAOLA POLLEGIONI" userId="ec257920-8657-4840-aeed-f0975ea210b0" providerId="ADAL" clId="{72AF270E-B054-4E6B-B88E-500778E52779}" dt="2025-01-24T15:41:13.820" v="651"/>
          <ac:spMkLst>
            <pc:docMk/>
            <pc:sldMk cId="770741721" sldId="256"/>
            <ac:spMk id="1438" creationId="{029A6819-E762-4249-BA56-D552C7401664}"/>
          </ac:spMkLst>
        </pc:spChg>
        <pc:spChg chg="mod">
          <ac:chgData name="PAOLA POLLEGIONI" userId="ec257920-8657-4840-aeed-f0975ea210b0" providerId="ADAL" clId="{72AF270E-B054-4E6B-B88E-500778E52779}" dt="2025-01-24T15:41:13.820" v="651"/>
          <ac:spMkLst>
            <pc:docMk/>
            <pc:sldMk cId="770741721" sldId="256"/>
            <ac:spMk id="1439" creationId="{BA767829-0778-47F7-B4BA-513ABB0A7428}"/>
          </ac:spMkLst>
        </pc:spChg>
        <pc:spChg chg="mod">
          <ac:chgData name="PAOLA POLLEGIONI" userId="ec257920-8657-4840-aeed-f0975ea210b0" providerId="ADAL" clId="{72AF270E-B054-4E6B-B88E-500778E52779}" dt="2025-01-24T15:41:13.820" v="651"/>
          <ac:spMkLst>
            <pc:docMk/>
            <pc:sldMk cId="770741721" sldId="256"/>
            <ac:spMk id="1440" creationId="{327EA013-8D3D-4C00-BC10-4E3DDAA2B4EE}"/>
          </ac:spMkLst>
        </pc:spChg>
        <pc:spChg chg="mod">
          <ac:chgData name="PAOLA POLLEGIONI" userId="ec257920-8657-4840-aeed-f0975ea210b0" providerId="ADAL" clId="{72AF270E-B054-4E6B-B88E-500778E52779}" dt="2025-01-24T15:41:13.820" v="651"/>
          <ac:spMkLst>
            <pc:docMk/>
            <pc:sldMk cId="770741721" sldId="256"/>
            <ac:spMk id="1441" creationId="{627078B7-7980-4270-8580-8788BB8E187B}"/>
          </ac:spMkLst>
        </pc:spChg>
        <pc:spChg chg="mod">
          <ac:chgData name="PAOLA POLLEGIONI" userId="ec257920-8657-4840-aeed-f0975ea210b0" providerId="ADAL" clId="{72AF270E-B054-4E6B-B88E-500778E52779}" dt="2025-01-24T15:41:13.820" v="651"/>
          <ac:spMkLst>
            <pc:docMk/>
            <pc:sldMk cId="770741721" sldId="256"/>
            <ac:spMk id="1442" creationId="{102733D9-FAC7-472D-8124-519BACF3C984}"/>
          </ac:spMkLst>
        </pc:spChg>
        <pc:spChg chg="mod">
          <ac:chgData name="PAOLA POLLEGIONI" userId="ec257920-8657-4840-aeed-f0975ea210b0" providerId="ADAL" clId="{72AF270E-B054-4E6B-B88E-500778E52779}" dt="2025-01-24T15:41:13.820" v="651"/>
          <ac:spMkLst>
            <pc:docMk/>
            <pc:sldMk cId="770741721" sldId="256"/>
            <ac:spMk id="1443" creationId="{3BF039F8-821F-462B-9B05-87E2430C364B}"/>
          </ac:spMkLst>
        </pc:spChg>
        <pc:spChg chg="mod">
          <ac:chgData name="PAOLA POLLEGIONI" userId="ec257920-8657-4840-aeed-f0975ea210b0" providerId="ADAL" clId="{72AF270E-B054-4E6B-B88E-500778E52779}" dt="2025-01-24T15:41:13.820" v="651"/>
          <ac:spMkLst>
            <pc:docMk/>
            <pc:sldMk cId="770741721" sldId="256"/>
            <ac:spMk id="1444" creationId="{F0BDD652-5468-4A0D-B241-C1A7DDBE45A2}"/>
          </ac:spMkLst>
        </pc:spChg>
        <pc:spChg chg="mod">
          <ac:chgData name="PAOLA POLLEGIONI" userId="ec257920-8657-4840-aeed-f0975ea210b0" providerId="ADAL" clId="{72AF270E-B054-4E6B-B88E-500778E52779}" dt="2025-01-24T15:41:13.820" v="651"/>
          <ac:spMkLst>
            <pc:docMk/>
            <pc:sldMk cId="770741721" sldId="256"/>
            <ac:spMk id="1445" creationId="{76CCAE47-FBE8-403C-9645-6304D08BA834}"/>
          </ac:spMkLst>
        </pc:spChg>
        <pc:spChg chg="mod">
          <ac:chgData name="PAOLA POLLEGIONI" userId="ec257920-8657-4840-aeed-f0975ea210b0" providerId="ADAL" clId="{72AF270E-B054-4E6B-B88E-500778E52779}" dt="2025-01-24T15:41:13.820" v="651"/>
          <ac:spMkLst>
            <pc:docMk/>
            <pc:sldMk cId="770741721" sldId="256"/>
            <ac:spMk id="1446" creationId="{A6656E8F-650B-4D8D-836C-F6586CE77B82}"/>
          </ac:spMkLst>
        </pc:spChg>
        <pc:spChg chg="mod">
          <ac:chgData name="PAOLA POLLEGIONI" userId="ec257920-8657-4840-aeed-f0975ea210b0" providerId="ADAL" clId="{72AF270E-B054-4E6B-B88E-500778E52779}" dt="2025-01-24T15:41:13.820" v="651"/>
          <ac:spMkLst>
            <pc:docMk/>
            <pc:sldMk cId="770741721" sldId="256"/>
            <ac:spMk id="1447" creationId="{A2F2007A-3C9C-4D1E-9B70-34EFF27C0D1C}"/>
          </ac:spMkLst>
        </pc:spChg>
        <pc:spChg chg="mod">
          <ac:chgData name="PAOLA POLLEGIONI" userId="ec257920-8657-4840-aeed-f0975ea210b0" providerId="ADAL" clId="{72AF270E-B054-4E6B-B88E-500778E52779}" dt="2025-01-24T15:41:13.820" v="651"/>
          <ac:spMkLst>
            <pc:docMk/>
            <pc:sldMk cId="770741721" sldId="256"/>
            <ac:spMk id="1448" creationId="{10252637-ADE9-4D67-BD2F-8FFB1509B37C}"/>
          </ac:spMkLst>
        </pc:spChg>
        <pc:spChg chg="mod">
          <ac:chgData name="PAOLA POLLEGIONI" userId="ec257920-8657-4840-aeed-f0975ea210b0" providerId="ADAL" clId="{72AF270E-B054-4E6B-B88E-500778E52779}" dt="2025-01-24T15:41:13.820" v="651"/>
          <ac:spMkLst>
            <pc:docMk/>
            <pc:sldMk cId="770741721" sldId="256"/>
            <ac:spMk id="1449" creationId="{1F8B5248-72AA-40DE-AB38-326EEC15E51E}"/>
          </ac:spMkLst>
        </pc:spChg>
        <pc:spChg chg="mod">
          <ac:chgData name="PAOLA POLLEGIONI" userId="ec257920-8657-4840-aeed-f0975ea210b0" providerId="ADAL" clId="{72AF270E-B054-4E6B-B88E-500778E52779}" dt="2025-01-24T15:41:13.820" v="651"/>
          <ac:spMkLst>
            <pc:docMk/>
            <pc:sldMk cId="770741721" sldId="256"/>
            <ac:spMk id="1450" creationId="{4ED1764A-A470-49DD-B361-744F94CA7D08}"/>
          </ac:spMkLst>
        </pc:spChg>
        <pc:spChg chg="mod">
          <ac:chgData name="PAOLA POLLEGIONI" userId="ec257920-8657-4840-aeed-f0975ea210b0" providerId="ADAL" clId="{72AF270E-B054-4E6B-B88E-500778E52779}" dt="2025-01-24T15:41:13.820" v="651"/>
          <ac:spMkLst>
            <pc:docMk/>
            <pc:sldMk cId="770741721" sldId="256"/>
            <ac:spMk id="1451" creationId="{02038FE4-4AB6-40FE-A818-659C8BC2351B}"/>
          </ac:spMkLst>
        </pc:spChg>
        <pc:spChg chg="mod">
          <ac:chgData name="PAOLA POLLEGIONI" userId="ec257920-8657-4840-aeed-f0975ea210b0" providerId="ADAL" clId="{72AF270E-B054-4E6B-B88E-500778E52779}" dt="2025-01-24T15:41:13.820" v="651"/>
          <ac:spMkLst>
            <pc:docMk/>
            <pc:sldMk cId="770741721" sldId="256"/>
            <ac:spMk id="1452" creationId="{2C962F1B-DCD0-4AB3-A967-5F4E1DAEEDF9}"/>
          </ac:spMkLst>
        </pc:spChg>
        <pc:spChg chg="mod">
          <ac:chgData name="PAOLA POLLEGIONI" userId="ec257920-8657-4840-aeed-f0975ea210b0" providerId="ADAL" clId="{72AF270E-B054-4E6B-B88E-500778E52779}" dt="2025-01-24T15:41:13.820" v="651"/>
          <ac:spMkLst>
            <pc:docMk/>
            <pc:sldMk cId="770741721" sldId="256"/>
            <ac:spMk id="1453" creationId="{19B482C6-B745-458D-9D95-A33F5F754276}"/>
          </ac:spMkLst>
        </pc:spChg>
        <pc:spChg chg="mod">
          <ac:chgData name="PAOLA POLLEGIONI" userId="ec257920-8657-4840-aeed-f0975ea210b0" providerId="ADAL" clId="{72AF270E-B054-4E6B-B88E-500778E52779}" dt="2025-01-24T15:41:13.820" v="651"/>
          <ac:spMkLst>
            <pc:docMk/>
            <pc:sldMk cId="770741721" sldId="256"/>
            <ac:spMk id="1454" creationId="{3FCC2B08-4C4B-4445-8CB8-82D395EEC33A}"/>
          </ac:spMkLst>
        </pc:spChg>
        <pc:spChg chg="mod">
          <ac:chgData name="PAOLA POLLEGIONI" userId="ec257920-8657-4840-aeed-f0975ea210b0" providerId="ADAL" clId="{72AF270E-B054-4E6B-B88E-500778E52779}" dt="2025-01-24T15:41:13.820" v="651"/>
          <ac:spMkLst>
            <pc:docMk/>
            <pc:sldMk cId="770741721" sldId="256"/>
            <ac:spMk id="1455" creationId="{0EA8C8D4-FAA4-48EF-B1AD-F54CBCAC773F}"/>
          </ac:spMkLst>
        </pc:spChg>
        <pc:spChg chg="mod">
          <ac:chgData name="PAOLA POLLEGIONI" userId="ec257920-8657-4840-aeed-f0975ea210b0" providerId="ADAL" clId="{72AF270E-B054-4E6B-B88E-500778E52779}" dt="2025-01-24T15:41:13.820" v="651"/>
          <ac:spMkLst>
            <pc:docMk/>
            <pc:sldMk cId="770741721" sldId="256"/>
            <ac:spMk id="1456" creationId="{51408D51-64FA-429B-AA55-E2171734932C}"/>
          </ac:spMkLst>
        </pc:spChg>
        <pc:spChg chg="mod">
          <ac:chgData name="PAOLA POLLEGIONI" userId="ec257920-8657-4840-aeed-f0975ea210b0" providerId="ADAL" clId="{72AF270E-B054-4E6B-B88E-500778E52779}" dt="2025-01-24T15:41:13.820" v="651"/>
          <ac:spMkLst>
            <pc:docMk/>
            <pc:sldMk cId="770741721" sldId="256"/>
            <ac:spMk id="1457" creationId="{CF8F795C-EE40-4D23-A502-75D9EA1A4AB5}"/>
          </ac:spMkLst>
        </pc:spChg>
        <pc:spChg chg="mod">
          <ac:chgData name="PAOLA POLLEGIONI" userId="ec257920-8657-4840-aeed-f0975ea210b0" providerId="ADAL" clId="{72AF270E-B054-4E6B-B88E-500778E52779}" dt="2025-01-24T15:41:13.820" v="651"/>
          <ac:spMkLst>
            <pc:docMk/>
            <pc:sldMk cId="770741721" sldId="256"/>
            <ac:spMk id="1458" creationId="{BD78B6EB-C4A8-479E-824A-7EE7C9F14968}"/>
          </ac:spMkLst>
        </pc:spChg>
        <pc:spChg chg="mod">
          <ac:chgData name="PAOLA POLLEGIONI" userId="ec257920-8657-4840-aeed-f0975ea210b0" providerId="ADAL" clId="{72AF270E-B054-4E6B-B88E-500778E52779}" dt="2025-01-24T15:41:13.820" v="651"/>
          <ac:spMkLst>
            <pc:docMk/>
            <pc:sldMk cId="770741721" sldId="256"/>
            <ac:spMk id="1459" creationId="{A4F22E41-8CE6-4660-9399-F6F39FC1866E}"/>
          </ac:spMkLst>
        </pc:spChg>
        <pc:spChg chg="mod">
          <ac:chgData name="PAOLA POLLEGIONI" userId="ec257920-8657-4840-aeed-f0975ea210b0" providerId="ADAL" clId="{72AF270E-B054-4E6B-B88E-500778E52779}" dt="2025-01-24T15:41:13.820" v="651"/>
          <ac:spMkLst>
            <pc:docMk/>
            <pc:sldMk cId="770741721" sldId="256"/>
            <ac:spMk id="1460" creationId="{B2E332C9-4BE1-4DBE-B12A-D49DB40E459C}"/>
          </ac:spMkLst>
        </pc:spChg>
        <pc:spChg chg="mod">
          <ac:chgData name="PAOLA POLLEGIONI" userId="ec257920-8657-4840-aeed-f0975ea210b0" providerId="ADAL" clId="{72AF270E-B054-4E6B-B88E-500778E52779}" dt="2025-01-24T15:41:13.820" v="651"/>
          <ac:spMkLst>
            <pc:docMk/>
            <pc:sldMk cId="770741721" sldId="256"/>
            <ac:spMk id="1461" creationId="{C5BCE9B6-BD1B-43CF-A597-CFDC3D49DB66}"/>
          </ac:spMkLst>
        </pc:spChg>
        <pc:spChg chg="mod">
          <ac:chgData name="PAOLA POLLEGIONI" userId="ec257920-8657-4840-aeed-f0975ea210b0" providerId="ADAL" clId="{72AF270E-B054-4E6B-B88E-500778E52779}" dt="2025-01-24T15:41:13.820" v="651"/>
          <ac:spMkLst>
            <pc:docMk/>
            <pc:sldMk cId="770741721" sldId="256"/>
            <ac:spMk id="1462" creationId="{6EBA1F4C-CE53-41FB-A91D-422E0E9945A7}"/>
          </ac:spMkLst>
        </pc:spChg>
        <pc:spChg chg="mod">
          <ac:chgData name="PAOLA POLLEGIONI" userId="ec257920-8657-4840-aeed-f0975ea210b0" providerId="ADAL" clId="{72AF270E-B054-4E6B-B88E-500778E52779}" dt="2025-01-24T15:41:13.820" v="651"/>
          <ac:spMkLst>
            <pc:docMk/>
            <pc:sldMk cId="770741721" sldId="256"/>
            <ac:spMk id="1463" creationId="{BC26A3C3-F81E-406F-AC83-4D1C33FE5968}"/>
          </ac:spMkLst>
        </pc:spChg>
        <pc:spChg chg="mod">
          <ac:chgData name="PAOLA POLLEGIONI" userId="ec257920-8657-4840-aeed-f0975ea210b0" providerId="ADAL" clId="{72AF270E-B054-4E6B-B88E-500778E52779}" dt="2025-01-24T15:41:13.820" v="651"/>
          <ac:spMkLst>
            <pc:docMk/>
            <pc:sldMk cId="770741721" sldId="256"/>
            <ac:spMk id="1464" creationId="{406966C1-E029-443C-8B3C-F61360A67202}"/>
          </ac:spMkLst>
        </pc:spChg>
        <pc:spChg chg="mod">
          <ac:chgData name="PAOLA POLLEGIONI" userId="ec257920-8657-4840-aeed-f0975ea210b0" providerId="ADAL" clId="{72AF270E-B054-4E6B-B88E-500778E52779}" dt="2025-01-24T15:41:13.820" v="651"/>
          <ac:spMkLst>
            <pc:docMk/>
            <pc:sldMk cId="770741721" sldId="256"/>
            <ac:spMk id="1465" creationId="{B25F55A4-41F0-43C0-8F56-7CF54C7C4B40}"/>
          </ac:spMkLst>
        </pc:spChg>
        <pc:spChg chg="mod">
          <ac:chgData name="PAOLA POLLEGIONI" userId="ec257920-8657-4840-aeed-f0975ea210b0" providerId="ADAL" clId="{72AF270E-B054-4E6B-B88E-500778E52779}" dt="2025-01-24T15:41:13.820" v="651"/>
          <ac:spMkLst>
            <pc:docMk/>
            <pc:sldMk cId="770741721" sldId="256"/>
            <ac:spMk id="1466" creationId="{79ED6562-6413-463D-88AC-01F300A6E463}"/>
          </ac:spMkLst>
        </pc:spChg>
        <pc:spChg chg="mod">
          <ac:chgData name="PAOLA POLLEGIONI" userId="ec257920-8657-4840-aeed-f0975ea210b0" providerId="ADAL" clId="{72AF270E-B054-4E6B-B88E-500778E52779}" dt="2025-01-24T15:41:13.820" v="651"/>
          <ac:spMkLst>
            <pc:docMk/>
            <pc:sldMk cId="770741721" sldId="256"/>
            <ac:spMk id="1467" creationId="{F3187AD8-69F4-4EA5-A56A-F14BBBD3A552}"/>
          </ac:spMkLst>
        </pc:spChg>
        <pc:spChg chg="mod">
          <ac:chgData name="PAOLA POLLEGIONI" userId="ec257920-8657-4840-aeed-f0975ea210b0" providerId="ADAL" clId="{72AF270E-B054-4E6B-B88E-500778E52779}" dt="2025-01-24T15:41:13.820" v="651"/>
          <ac:spMkLst>
            <pc:docMk/>
            <pc:sldMk cId="770741721" sldId="256"/>
            <ac:spMk id="1468" creationId="{9E747EC5-E992-4E7E-B93C-0FBD38EC0157}"/>
          </ac:spMkLst>
        </pc:spChg>
        <pc:spChg chg="mod">
          <ac:chgData name="PAOLA POLLEGIONI" userId="ec257920-8657-4840-aeed-f0975ea210b0" providerId="ADAL" clId="{72AF270E-B054-4E6B-B88E-500778E52779}" dt="2025-01-24T15:41:13.820" v="651"/>
          <ac:spMkLst>
            <pc:docMk/>
            <pc:sldMk cId="770741721" sldId="256"/>
            <ac:spMk id="1469" creationId="{B3F6A7A5-981A-42B3-8328-FFDD3A1729C9}"/>
          </ac:spMkLst>
        </pc:spChg>
        <pc:spChg chg="mod">
          <ac:chgData name="PAOLA POLLEGIONI" userId="ec257920-8657-4840-aeed-f0975ea210b0" providerId="ADAL" clId="{72AF270E-B054-4E6B-B88E-500778E52779}" dt="2025-01-24T15:41:13.820" v="651"/>
          <ac:spMkLst>
            <pc:docMk/>
            <pc:sldMk cId="770741721" sldId="256"/>
            <ac:spMk id="1470" creationId="{9F53F66C-119D-4B0D-9A84-1B22C9148CED}"/>
          </ac:spMkLst>
        </pc:spChg>
        <pc:spChg chg="mod">
          <ac:chgData name="PAOLA POLLEGIONI" userId="ec257920-8657-4840-aeed-f0975ea210b0" providerId="ADAL" clId="{72AF270E-B054-4E6B-B88E-500778E52779}" dt="2025-01-24T15:41:13.820" v="651"/>
          <ac:spMkLst>
            <pc:docMk/>
            <pc:sldMk cId="770741721" sldId="256"/>
            <ac:spMk id="1471" creationId="{60F6635C-3927-43C5-9FBE-513314B06AD5}"/>
          </ac:spMkLst>
        </pc:spChg>
        <pc:spChg chg="mod">
          <ac:chgData name="PAOLA POLLEGIONI" userId="ec257920-8657-4840-aeed-f0975ea210b0" providerId="ADAL" clId="{72AF270E-B054-4E6B-B88E-500778E52779}" dt="2025-01-24T15:41:13.820" v="651"/>
          <ac:spMkLst>
            <pc:docMk/>
            <pc:sldMk cId="770741721" sldId="256"/>
            <ac:spMk id="1472" creationId="{5BD2281E-1C53-434B-88A6-A3E5AAE453C7}"/>
          </ac:spMkLst>
        </pc:spChg>
        <pc:spChg chg="mod">
          <ac:chgData name="PAOLA POLLEGIONI" userId="ec257920-8657-4840-aeed-f0975ea210b0" providerId="ADAL" clId="{72AF270E-B054-4E6B-B88E-500778E52779}" dt="2025-01-24T15:41:13.820" v="651"/>
          <ac:spMkLst>
            <pc:docMk/>
            <pc:sldMk cId="770741721" sldId="256"/>
            <ac:spMk id="1473" creationId="{DA92A85D-B7AE-49EF-B8D9-90A855E97018}"/>
          </ac:spMkLst>
        </pc:spChg>
        <pc:spChg chg="mod">
          <ac:chgData name="PAOLA POLLEGIONI" userId="ec257920-8657-4840-aeed-f0975ea210b0" providerId="ADAL" clId="{72AF270E-B054-4E6B-B88E-500778E52779}" dt="2025-01-24T15:41:13.820" v="651"/>
          <ac:spMkLst>
            <pc:docMk/>
            <pc:sldMk cId="770741721" sldId="256"/>
            <ac:spMk id="1474" creationId="{46181A45-4F38-442E-A5FC-36BCEF9822BB}"/>
          </ac:spMkLst>
        </pc:spChg>
        <pc:spChg chg="mod">
          <ac:chgData name="PAOLA POLLEGIONI" userId="ec257920-8657-4840-aeed-f0975ea210b0" providerId="ADAL" clId="{72AF270E-B054-4E6B-B88E-500778E52779}" dt="2025-01-24T15:41:13.820" v="651"/>
          <ac:spMkLst>
            <pc:docMk/>
            <pc:sldMk cId="770741721" sldId="256"/>
            <ac:spMk id="1475" creationId="{8E6FD1F1-3CE2-4E48-8DBF-4A51C63C80E6}"/>
          </ac:spMkLst>
        </pc:spChg>
        <pc:spChg chg="mod">
          <ac:chgData name="PAOLA POLLEGIONI" userId="ec257920-8657-4840-aeed-f0975ea210b0" providerId="ADAL" clId="{72AF270E-B054-4E6B-B88E-500778E52779}" dt="2025-01-24T15:41:13.820" v="651"/>
          <ac:spMkLst>
            <pc:docMk/>
            <pc:sldMk cId="770741721" sldId="256"/>
            <ac:spMk id="1476" creationId="{73C6C60E-B247-4FF6-9A0C-E6DCEA562270}"/>
          </ac:spMkLst>
        </pc:spChg>
        <pc:spChg chg="mod">
          <ac:chgData name="PAOLA POLLEGIONI" userId="ec257920-8657-4840-aeed-f0975ea210b0" providerId="ADAL" clId="{72AF270E-B054-4E6B-B88E-500778E52779}" dt="2025-01-24T15:41:13.820" v="651"/>
          <ac:spMkLst>
            <pc:docMk/>
            <pc:sldMk cId="770741721" sldId="256"/>
            <ac:spMk id="1477" creationId="{5F0BCAE0-73E1-4AE4-BE9D-619B0125AABE}"/>
          </ac:spMkLst>
        </pc:spChg>
        <pc:spChg chg="mod">
          <ac:chgData name="PAOLA POLLEGIONI" userId="ec257920-8657-4840-aeed-f0975ea210b0" providerId="ADAL" clId="{72AF270E-B054-4E6B-B88E-500778E52779}" dt="2025-01-24T15:41:13.820" v="651"/>
          <ac:spMkLst>
            <pc:docMk/>
            <pc:sldMk cId="770741721" sldId="256"/>
            <ac:spMk id="1478" creationId="{0F0E7D35-6171-4F78-B82A-E9351DD5806A}"/>
          </ac:spMkLst>
        </pc:spChg>
        <pc:spChg chg="mod">
          <ac:chgData name="PAOLA POLLEGIONI" userId="ec257920-8657-4840-aeed-f0975ea210b0" providerId="ADAL" clId="{72AF270E-B054-4E6B-B88E-500778E52779}" dt="2025-01-24T15:41:13.820" v="651"/>
          <ac:spMkLst>
            <pc:docMk/>
            <pc:sldMk cId="770741721" sldId="256"/>
            <ac:spMk id="1479" creationId="{1CFFE908-6B20-435C-9216-FF1F24589F18}"/>
          </ac:spMkLst>
        </pc:spChg>
        <pc:spChg chg="mod">
          <ac:chgData name="PAOLA POLLEGIONI" userId="ec257920-8657-4840-aeed-f0975ea210b0" providerId="ADAL" clId="{72AF270E-B054-4E6B-B88E-500778E52779}" dt="2025-01-24T15:41:13.820" v="651"/>
          <ac:spMkLst>
            <pc:docMk/>
            <pc:sldMk cId="770741721" sldId="256"/>
            <ac:spMk id="1480" creationId="{77E74155-8A7C-4F88-B81D-46608C547A5E}"/>
          </ac:spMkLst>
        </pc:spChg>
        <pc:spChg chg="mod">
          <ac:chgData name="PAOLA POLLEGIONI" userId="ec257920-8657-4840-aeed-f0975ea210b0" providerId="ADAL" clId="{72AF270E-B054-4E6B-B88E-500778E52779}" dt="2025-01-24T15:41:13.820" v="651"/>
          <ac:spMkLst>
            <pc:docMk/>
            <pc:sldMk cId="770741721" sldId="256"/>
            <ac:spMk id="1481" creationId="{0C233D97-BCCC-42CE-BDCB-3E1F10CD4548}"/>
          </ac:spMkLst>
        </pc:spChg>
        <pc:spChg chg="mod">
          <ac:chgData name="PAOLA POLLEGIONI" userId="ec257920-8657-4840-aeed-f0975ea210b0" providerId="ADAL" clId="{72AF270E-B054-4E6B-B88E-500778E52779}" dt="2025-01-24T15:41:13.820" v="651"/>
          <ac:spMkLst>
            <pc:docMk/>
            <pc:sldMk cId="770741721" sldId="256"/>
            <ac:spMk id="1482" creationId="{C0D06676-AE71-4E58-BE30-65F3E98EDA03}"/>
          </ac:spMkLst>
        </pc:spChg>
        <pc:spChg chg="mod">
          <ac:chgData name="PAOLA POLLEGIONI" userId="ec257920-8657-4840-aeed-f0975ea210b0" providerId="ADAL" clId="{72AF270E-B054-4E6B-B88E-500778E52779}" dt="2025-01-24T15:41:13.820" v="651"/>
          <ac:spMkLst>
            <pc:docMk/>
            <pc:sldMk cId="770741721" sldId="256"/>
            <ac:spMk id="1483" creationId="{0E933E79-0471-4BDB-AAFC-25508E1B3FC4}"/>
          </ac:spMkLst>
        </pc:spChg>
        <pc:spChg chg="mod">
          <ac:chgData name="PAOLA POLLEGIONI" userId="ec257920-8657-4840-aeed-f0975ea210b0" providerId="ADAL" clId="{72AF270E-B054-4E6B-B88E-500778E52779}" dt="2025-01-24T15:41:13.820" v="651"/>
          <ac:spMkLst>
            <pc:docMk/>
            <pc:sldMk cId="770741721" sldId="256"/>
            <ac:spMk id="1484" creationId="{1C4F471C-3355-4974-9C96-35FA040F3611}"/>
          </ac:spMkLst>
        </pc:spChg>
        <pc:spChg chg="mod">
          <ac:chgData name="PAOLA POLLEGIONI" userId="ec257920-8657-4840-aeed-f0975ea210b0" providerId="ADAL" clId="{72AF270E-B054-4E6B-B88E-500778E52779}" dt="2025-01-24T15:41:13.820" v="651"/>
          <ac:spMkLst>
            <pc:docMk/>
            <pc:sldMk cId="770741721" sldId="256"/>
            <ac:spMk id="1485" creationId="{AF5B8169-E5AD-4F03-B0D7-7094399AC01E}"/>
          </ac:spMkLst>
        </pc:spChg>
        <pc:spChg chg="mod">
          <ac:chgData name="PAOLA POLLEGIONI" userId="ec257920-8657-4840-aeed-f0975ea210b0" providerId="ADAL" clId="{72AF270E-B054-4E6B-B88E-500778E52779}" dt="2025-01-24T15:41:13.820" v="651"/>
          <ac:spMkLst>
            <pc:docMk/>
            <pc:sldMk cId="770741721" sldId="256"/>
            <ac:spMk id="1486" creationId="{5D149B44-DEAA-4DE5-8D17-73B9147CB600}"/>
          </ac:spMkLst>
        </pc:spChg>
        <pc:spChg chg="mod">
          <ac:chgData name="PAOLA POLLEGIONI" userId="ec257920-8657-4840-aeed-f0975ea210b0" providerId="ADAL" clId="{72AF270E-B054-4E6B-B88E-500778E52779}" dt="2025-01-24T15:41:13.820" v="651"/>
          <ac:spMkLst>
            <pc:docMk/>
            <pc:sldMk cId="770741721" sldId="256"/>
            <ac:spMk id="1487" creationId="{DF181F2F-6A76-441B-BE30-276368F06497}"/>
          </ac:spMkLst>
        </pc:spChg>
        <pc:spChg chg="mod">
          <ac:chgData name="PAOLA POLLEGIONI" userId="ec257920-8657-4840-aeed-f0975ea210b0" providerId="ADAL" clId="{72AF270E-B054-4E6B-B88E-500778E52779}" dt="2025-01-24T15:41:13.820" v="651"/>
          <ac:spMkLst>
            <pc:docMk/>
            <pc:sldMk cId="770741721" sldId="256"/>
            <ac:spMk id="1488" creationId="{CD6A226D-A986-46EB-81F4-E8FB1D2BCB65}"/>
          </ac:spMkLst>
        </pc:spChg>
        <pc:spChg chg="mod">
          <ac:chgData name="PAOLA POLLEGIONI" userId="ec257920-8657-4840-aeed-f0975ea210b0" providerId="ADAL" clId="{72AF270E-B054-4E6B-B88E-500778E52779}" dt="2025-01-24T15:41:13.820" v="651"/>
          <ac:spMkLst>
            <pc:docMk/>
            <pc:sldMk cId="770741721" sldId="256"/>
            <ac:spMk id="1489" creationId="{2FA6DCB5-4F98-4DCA-A135-1E77A24F771C}"/>
          </ac:spMkLst>
        </pc:spChg>
        <pc:spChg chg="mod">
          <ac:chgData name="PAOLA POLLEGIONI" userId="ec257920-8657-4840-aeed-f0975ea210b0" providerId="ADAL" clId="{72AF270E-B054-4E6B-B88E-500778E52779}" dt="2025-01-24T15:41:13.820" v="651"/>
          <ac:spMkLst>
            <pc:docMk/>
            <pc:sldMk cId="770741721" sldId="256"/>
            <ac:spMk id="1490" creationId="{C7178F1E-FDEE-4B40-80FF-F97A36D60783}"/>
          </ac:spMkLst>
        </pc:spChg>
        <pc:spChg chg="mod">
          <ac:chgData name="PAOLA POLLEGIONI" userId="ec257920-8657-4840-aeed-f0975ea210b0" providerId="ADAL" clId="{72AF270E-B054-4E6B-B88E-500778E52779}" dt="2025-01-24T15:41:13.820" v="651"/>
          <ac:spMkLst>
            <pc:docMk/>
            <pc:sldMk cId="770741721" sldId="256"/>
            <ac:spMk id="1491" creationId="{3CEE5FAF-793A-4DBE-88DF-830189CB7160}"/>
          </ac:spMkLst>
        </pc:spChg>
        <pc:spChg chg="mod">
          <ac:chgData name="PAOLA POLLEGIONI" userId="ec257920-8657-4840-aeed-f0975ea210b0" providerId="ADAL" clId="{72AF270E-B054-4E6B-B88E-500778E52779}" dt="2025-01-24T15:41:13.820" v="651"/>
          <ac:spMkLst>
            <pc:docMk/>
            <pc:sldMk cId="770741721" sldId="256"/>
            <ac:spMk id="1492" creationId="{29DB3018-8EE7-4DA8-BE24-CE2D9D0542DE}"/>
          </ac:spMkLst>
        </pc:spChg>
        <pc:spChg chg="mod">
          <ac:chgData name="PAOLA POLLEGIONI" userId="ec257920-8657-4840-aeed-f0975ea210b0" providerId="ADAL" clId="{72AF270E-B054-4E6B-B88E-500778E52779}" dt="2025-01-24T15:41:13.820" v="651"/>
          <ac:spMkLst>
            <pc:docMk/>
            <pc:sldMk cId="770741721" sldId="256"/>
            <ac:spMk id="1493" creationId="{880E61AD-8EDF-4DDC-A853-9B756828F4C7}"/>
          </ac:spMkLst>
        </pc:spChg>
        <pc:spChg chg="mod">
          <ac:chgData name="PAOLA POLLEGIONI" userId="ec257920-8657-4840-aeed-f0975ea210b0" providerId="ADAL" clId="{72AF270E-B054-4E6B-B88E-500778E52779}" dt="2025-01-24T15:41:13.820" v="651"/>
          <ac:spMkLst>
            <pc:docMk/>
            <pc:sldMk cId="770741721" sldId="256"/>
            <ac:spMk id="1494" creationId="{AEE03D95-0AFB-4D3D-A095-62E8DFE3C58A}"/>
          </ac:spMkLst>
        </pc:spChg>
        <pc:spChg chg="mod">
          <ac:chgData name="PAOLA POLLEGIONI" userId="ec257920-8657-4840-aeed-f0975ea210b0" providerId="ADAL" clId="{72AF270E-B054-4E6B-B88E-500778E52779}" dt="2025-01-24T15:41:13.820" v="651"/>
          <ac:spMkLst>
            <pc:docMk/>
            <pc:sldMk cId="770741721" sldId="256"/>
            <ac:spMk id="1495" creationId="{4C721717-D4A7-443D-BB49-1DBBD59228C3}"/>
          </ac:spMkLst>
        </pc:spChg>
        <pc:spChg chg="mod">
          <ac:chgData name="PAOLA POLLEGIONI" userId="ec257920-8657-4840-aeed-f0975ea210b0" providerId="ADAL" clId="{72AF270E-B054-4E6B-B88E-500778E52779}" dt="2025-01-24T15:41:13.820" v="651"/>
          <ac:spMkLst>
            <pc:docMk/>
            <pc:sldMk cId="770741721" sldId="256"/>
            <ac:spMk id="1496" creationId="{3B5028D1-5890-4432-B312-B3F6EFC11A98}"/>
          </ac:spMkLst>
        </pc:spChg>
        <pc:spChg chg="mod">
          <ac:chgData name="PAOLA POLLEGIONI" userId="ec257920-8657-4840-aeed-f0975ea210b0" providerId="ADAL" clId="{72AF270E-B054-4E6B-B88E-500778E52779}" dt="2025-01-24T15:41:13.820" v="651"/>
          <ac:spMkLst>
            <pc:docMk/>
            <pc:sldMk cId="770741721" sldId="256"/>
            <ac:spMk id="1497" creationId="{15C70FDD-76D7-4479-A7DF-C6A2F6F4D9D7}"/>
          </ac:spMkLst>
        </pc:spChg>
        <pc:spChg chg="mod">
          <ac:chgData name="PAOLA POLLEGIONI" userId="ec257920-8657-4840-aeed-f0975ea210b0" providerId="ADAL" clId="{72AF270E-B054-4E6B-B88E-500778E52779}" dt="2025-01-24T15:41:13.820" v="651"/>
          <ac:spMkLst>
            <pc:docMk/>
            <pc:sldMk cId="770741721" sldId="256"/>
            <ac:spMk id="1498" creationId="{75E0E461-9B9B-4400-B9C7-08BCEA1ED0B0}"/>
          </ac:spMkLst>
        </pc:spChg>
        <pc:spChg chg="mod">
          <ac:chgData name="PAOLA POLLEGIONI" userId="ec257920-8657-4840-aeed-f0975ea210b0" providerId="ADAL" clId="{72AF270E-B054-4E6B-B88E-500778E52779}" dt="2025-01-24T15:41:13.820" v="651"/>
          <ac:spMkLst>
            <pc:docMk/>
            <pc:sldMk cId="770741721" sldId="256"/>
            <ac:spMk id="1499" creationId="{CA170739-C9EA-4230-B365-51A970375D5A}"/>
          </ac:spMkLst>
        </pc:spChg>
        <pc:spChg chg="mod">
          <ac:chgData name="PAOLA POLLEGIONI" userId="ec257920-8657-4840-aeed-f0975ea210b0" providerId="ADAL" clId="{72AF270E-B054-4E6B-B88E-500778E52779}" dt="2025-01-24T15:41:13.820" v="651"/>
          <ac:spMkLst>
            <pc:docMk/>
            <pc:sldMk cId="770741721" sldId="256"/>
            <ac:spMk id="1500" creationId="{FDDDCD01-EAF3-4617-9906-80FACAB6AEAD}"/>
          </ac:spMkLst>
        </pc:spChg>
        <pc:spChg chg="mod">
          <ac:chgData name="PAOLA POLLEGIONI" userId="ec257920-8657-4840-aeed-f0975ea210b0" providerId="ADAL" clId="{72AF270E-B054-4E6B-B88E-500778E52779}" dt="2025-01-24T15:41:13.820" v="651"/>
          <ac:spMkLst>
            <pc:docMk/>
            <pc:sldMk cId="770741721" sldId="256"/>
            <ac:spMk id="1501" creationId="{BA064481-7CB0-47A6-AACC-6C68C7582530}"/>
          </ac:spMkLst>
        </pc:spChg>
        <pc:spChg chg="mod">
          <ac:chgData name="PAOLA POLLEGIONI" userId="ec257920-8657-4840-aeed-f0975ea210b0" providerId="ADAL" clId="{72AF270E-B054-4E6B-B88E-500778E52779}" dt="2025-01-24T15:41:13.820" v="651"/>
          <ac:spMkLst>
            <pc:docMk/>
            <pc:sldMk cId="770741721" sldId="256"/>
            <ac:spMk id="1502" creationId="{24F0C03D-BA95-402C-B013-C8450222C895}"/>
          </ac:spMkLst>
        </pc:spChg>
        <pc:spChg chg="mod">
          <ac:chgData name="PAOLA POLLEGIONI" userId="ec257920-8657-4840-aeed-f0975ea210b0" providerId="ADAL" clId="{72AF270E-B054-4E6B-B88E-500778E52779}" dt="2025-01-24T15:41:13.820" v="651"/>
          <ac:spMkLst>
            <pc:docMk/>
            <pc:sldMk cId="770741721" sldId="256"/>
            <ac:spMk id="1503" creationId="{B5B3E3EE-75D4-40E8-8F80-BEDB2C4D31A6}"/>
          </ac:spMkLst>
        </pc:spChg>
        <pc:spChg chg="mod">
          <ac:chgData name="PAOLA POLLEGIONI" userId="ec257920-8657-4840-aeed-f0975ea210b0" providerId="ADAL" clId="{72AF270E-B054-4E6B-B88E-500778E52779}" dt="2025-01-24T15:41:13.820" v="651"/>
          <ac:spMkLst>
            <pc:docMk/>
            <pc:sldMk cId="770741721" sldId="256"/>
            <ac:spMk id="1504" creationId="{4E9F92C1-32BB-476D-8773-D002770B7B03}"/>
          </ac:spMkLst>
        </pc:spChg>
        <pc:spChg chg="mod">
          <ac:chgData name="PAOLA POLLEGIONI" userId="ec257920-8657-4840-aeed-f0975ea210b0" providerId="ADAL" clId="{72AF270E-B054-4E6B-B88E-500778E52779}" dt="2025-01-24T15:41:13.820" v="651"/>
          <ac:spMkLst>
            <pc:docMk/>
            <pc:sldMk cId="770741721" sldId="256"/>
            <ac:spMk id="1505" creationId="{FDE271AB-0F58-4463-AF0B-500FC3B6F776}"/>
          </ac:spMkLst>
        </pc:spChg>
        <pc:spChg chg="mod">
          <ac:chgData name="PAOLA POLLEGIONI" userId="ec257920-8657-4840-aeed-f0975ea210b0" providerId="ADAL" clId="{72AF270E-B054-4E6B-B88E-500778E52779}" dt="2025-01-24T15:41:13.820" v="651"/>
          <ac:spMkLst>
            <pc:docMk/>
            <pc:sldMk cId="770741721" sldId="256"/>
            <ac:spMk id="1506" creationId="{64DA2875-269B-496D-9310-148853AD865E}"/>
          </ac:spMkLst>
        </pc:spChg>
        <pc:spChg chg="mod">
          <ac:chgData name="PAOLA POLLEGIONI" userId="ec257920-8657-4840-aeed-f0975ea210b0" providerId="ADAL" clId="{72AF270E-B054-4E6B-B88E-500778E52779}" dt="2025-01-24T15:41:13.820" v="651"/>
          <ac:spMkLst>
            <pc:docMk/>
            <pc:sldMk cId="770741721" sldId="256"/>
            <ac:spMk id="1507" creationId="{9811F614-D00B-4D9D-9A9D-E4CAC887802A}"/>
          </ac:spMkLst>
        </pc:spChg>
        <pc:spChg chg="mod">
          <ac:chgData name="PAOLA POLLEGIONI" userId="ec257920-8657-4840-aeed-f0975ea210b0" providerId="ADAL" clId="{72AF270E-B054-4E6B-B88E-500778E52779}" dt="2025-01-24T15:41:13.820" v="651"/>
          <ac:spMkLst>
            <pc:docMk/>
            <pc:sldMk cId="770741721" sldId="256"/>
            <ac:spMk id="1508" creationId="{1D7EF4CA-4880-460A-B5A0-7F4F7AECBB8E}"/>
          </ac:spMkLst>
        </pc:spChg>
        <pc:spChg chg="mod">
          <ac:chgData name="PAOLA POLLEGIONI" userId="ec257920-8657-4840-aeed-f0975ea210b0" providerId="ADAL" clId="{72AF270E-B054-4E6B-B88E-500778E52779}" dt="2025-01-24T15:41:13.820" v="651"/>
          <ac:spMkLst>
            <pc:docMk/>
            <pc:sldMk cId="770741721" sldId="256"/>
            <ac:spMk id="1509" creationId="{92F67CE3-2905-4927-9476-E01CA161285F}"/>
          </ac:spMkLst>
        </pc:spChg>
        <pc:spChg chg="mod">
          <ac:chgData name="PAOLA POLLEGIONI" userId="ec257920-8657-4840-aeed-f0975ea210b0" providerId="ADAL" clId="{72AF270E-B054-4E6B-B88E-500778E52779}" dt="2025-01-24T15:41:13.820" v="651"/>
          <ac:spMkLst>
            <pc:docMk/>
            <pc:sldMk cId="770741721" sldId="256"/>
            <ac:spMk id="1510" creationId="{298826F1-F374-480A-A5D1-7D76C5CE7BDB}"/>
          </ac:spMkLst>
        </pc:spChg>
        <pc:spChg chg="mod">
          <ac:chgData name="PAOLA POLLEGIONI" userId="ec257920-8657-4840-aeed-f0975ea210b0" providerId="ADAL" clId="{72AF270E-B054-4E6B-B88E-500778E52779}" dt="2025-01-24T15:41:13.820" v="651"/>
          <ac:spMkLst>
            <pc:docMk/>
            <pc:sldMk cId="770741721" sldId="256"/>
            <ac:spMk id="1511" creationId="{9C7FE7F8-DC80-4989-8014-4C9731D4F487}"/>
          </ac:spMkLst>
        </pc:spChg>
        <pc:spChg chg="mod">
          <ac:chgData name="PAOLA POLLEGIONI" userId="ec257920-8657-4840-aeed-f0975ea210b0" providerId="ADAL" clId="{72AF270E-B054-4E6B-B88E-500778E52779}" dt="2025-01-24T15:41:13.820" v="651"/>
          <ac:spMkLst>
            <pc:docMk/>
            <pc:sldMk cId="770741721" sldId="256"/>
            <ac:spMk id="1512" creationId="{AAC7338D-9BB1-44BD-B2BE-2C9B4C2BEDF2}"/>
          </ac:spMkLst>
        </pc:spChg>
        <pc:spChg chg="mod">
          <ac:chgData name="PAOLA POLLEGIONI" userId="ec257920-8657-4840-aeed-f0975ea210b0" providerId="ADAL" clId="{72AF270E-B054-4E6B-B88E-500778E52779}" dt="2025-01-24T15:41:13.820" v="651"/>
          <ac:spMkLst>
            <pc:docMk/>
            <pc:sldMk cId="770741721" sldId="256"/>
            <ac:spMk id="1513" creationId="{61C709BE-5DC7-440D-B8BA-B0D07894646C}"/>
          </ac:spMkLst>
        </pc:spChg>
        <pc:spChg chg="mod">
          <ac:chgData name="PAOLA POLLEGIONI" userId="ec257920-8657-4840-aeed-f0975ea210b0" providerId="ADAL" clId="{72AF270E-B054-4E6B-B88E-500778E52779}" dt="2025-01-24T15:41:13.820" v="651"/>
          <ac:spMkLst>
            <pc:docMk/>
            <pc:sldMk cId="770741721" sldId="256"/>
            <ac:spMk id="1514" creationId="{504BC28A-E5FD-405A-B981-20BF165FF5E3}"/>
          </ac:spMkLst>
        </pc:spChg>
        <pc:spChg chg="mod">
          <ac:chgData name="PAOLA POLLEGIONI" userId="ec257920-8657-4840-aeed-f0975ea210b0" providerId="ADAL" clId="{72AF270E-B054-4E6B-B88E-500778E52779}" dt="2025-01-24T15:41:13.820" v="651"/>
          <ac:spMkLst>
            <pc:docMk/>
            <pc:sldMk cId="770741721" sldId="256"/>
            <ac:spMk id="1515" creationId="{A1685E8B-5FB6-49FA-8436-B39DD5C96325}"/>
          </ac:spMkLst>
        </pc:spChg>
        <pc:spChg chg="mod">
          <ac:chgData name="PAOLA POLLEGIONI" userId="ec257920-8657-4840-aeed-f0975ea210b0" providerId="ADAL" clId="{72AF270E-B054-4E6B-B88E-500778E52779}" dt="2025-01-24T15:41:13.820" v="651"/>
          <ac:spMkLst>
            <pc:docMk/>
            <pc:sldMk cId="770741721" sldId="256"/>
            <ac:spMk id="1516" creationId="{02E84536-2756-4798-8DC3-2A007390D73A}"/>
          </ac:spMkLst>
        </pc:spChg>
        <pc:spChg chg="mod">
          <ac:chgData name="PAOLA POLLEGIONI" userId="ec257920-8657-4840-aeed-f0975ea210b0" providerId="ADAL" clId="{72AF270E-B054-4E6B-B88E-500778E52779}" dt="2025-01-24T15:41:13.820" v="651"/>
          <ac:spMkLst>
            <pc:docMk/>
            <pc:sldMk cId="770741721" sldId="256"/>
            <ac:spMk id="1517" creationId="{47298973-A7F9-48EA-B3F2-43423F8FF8F0}"/>
          </ac:spMkLst>
        </pc:spChg>
        <pc:spChg chg="mod">
          <ac:chgData name="PAOLA POLLEGIONI" userId="ec257920-8657-4840-aeed-f0975ea210b0" providerId="ADAL" clId="{72AF270E-B054-4E6B-B88E-500778E52779}" dt="2025-01-24T15:41:13.820" v="651"/>
          <ac:spMkLst>
            <pc:docMk/>
            <pc:sldMk cId="770741721" sldId="256"/>
            <ac:spMk id="1518" creationId="{69100846-B9E6-40D1-B654-39829060897F}"/>
          </ac:spMkLst>
        </pc:spChg>
        <pc:spChg chg="mod">
          <ac:chgData name="PAOLA POLLEGIONI" userId="ec257920-8657-4840-aeed-f0975ea210b0" providerId="ADAL" clId="{72AF270E-B054-4E6B-B88E-500778E52779}" dt="2025-01-24T15:41:13.820" v="651"/>
          <ac:spMkLst>
            <pc:docMk/>
            <pc:sldMk cId="770741721" sldId="256"/>
            <ac:spMk id="1519" creationId="{2D380DB4-0EA8-4684-920A-11CD691B1129}"/>
          </ac:spMkLst>
        </pc:spChg>
        <pc:spChg chg="mod">
          <ac:chgData name="PAOLA POLLEGIONI" userId="ec257920-8657-4840-aeed-f0975ea210b0" providerId="ADAL" clId="{72AF270E-B054-4E6B-B88E-500778E52779}" dt="2025-01-24T15:41:13.820" v="651"/>
          <ac:spMkLst>
            <pc:docMk/>
            <pc:sldMk cId="770741721" sldId="256"/>
            <ac:spMk id="1520" creationId="{9E8FF89D-6C61-4883-9275-65C522587AB2}"/>
          </ac:spMkLst>
        </pc:spChg>
        <pc:spChg chg="mod">
          <ac:chgData name="PAOLA POLLEGIONI" userId="ec257920-8657-4840-aeed-f0975ea210b0" providerId="ADAL" clId="{72AF270E-B054-4E6B-B88E-500778E52779}" dt="2025-01-24T15:41:13.820" v="651"/>
          <ac:spMkLst>
            <pc:docMk/>
            <pc:sldMk cId="770741721" sldId="256"/>
            <ac:spMk id="1521" creationId="{C5EE975D-1A6D-4EC7-A7CF-2E0701880A77}"/>
          </ac:spMkLst>
        </pc:spChg>
        <pc:spChg chg="mod">
          <ac:chgData name="PAOLA POLLEGIONI" userId="ec257920-8657-4840-aeed-f0975ea210b0" providerId="ADAL" clId="{72AF270E-B054-4E6B-B88E-500778E52779}" dt="2025-01-24T15:41:13.820" v="651"/>
          <ac:spMkLst>
            <pc:docMk/>
            <pc:sldMk cId="770741721" sldId="256"/>
            <ac:spMk id="1522" creationId="{0441E442-3D01-4EEA-852F-56C853531D1C}"/>
          </ac:spMkLst>
        </pc:spChg>
        <pc:spChg chg="mod">
          <ac:chgData name="PAOLA POLLEGIONI" userId="ec257920-8657-4840-aeed-f0975ea210b0" providerId="ADAL" clId="{72AF270E-B054-4E6B-B88E-500778E52779}" dt="2025-01-24T15:41:13.820" v="651"/>
          <ac:spMkLst>
            <pc:docMk/>
            <pc:sldMk cId="770741721" sldId="256"/>
            <ac:spMk id="1523" creationId="{A3B09BAB-0E53-431B-9DCB-069E83D22F30}"/>
          </ac:spMkLst>
        </pc:spChg>
        <pc:spChg chg="mod">
          <ac:chgData name="PAOLA POLLEGIONI" userId="ec257920-8657-4840-aeed-f0975ea210b0" providerId="ADAL" clId="{72AF270E-B054-4E6B-B88E-500778E52779}" dt="2025-01-24T15:41:13.820" v="651"/>
          <ac:spMkLst>
            <pc:docMk/>
            <pc:sldMk cId="770741721" sldId="256"/>
            <ac:spMk id="1524" creationId="{C6FA2E38-2EA4-4417-8C81-5D110687468C}"/>
          </ac:spMkLst>
        </pc:spChg>
        <pc:spChg chg="mod">
          <ac:chgData name="PAOLA POLLEGIONI" userId="ec257920-8657-4840-aeed-f0975ea210b0" providerId="ADAL" clId="{72AF270E-B054-4E6B-B88E-500778E52779}" dt="2025-01-24T15:41:13.820" v="651"/>
          <ac:spMkLst>
            <pc:docMk/>
            <pc:sldMk cId="770741721" sldId="256"/>
            <ac:spMk id="1525" creationId="{DDFEC8F3-0CD8-43BF-845E-4DC46539B4E4}"/>
          </ac:spMkLst>
        </pc:spChg>
        <pc:spChg chg="mod">
          <ac:chgData name="PAOLA POLLEGIONI" userId="ec257920-8657-4840-aeed-f0975ea210b0" providerId="ADAL" clId="{72AF270E-B054-4E6B-B88E-500778E52779}" dt="2025-01-24T15:41:13.820" v="651"/>
          <ac:spMkLst>
            <pc:docMk/>
            <pc:sldMk cId="770741721" sldId="256"/>
            <ac:spMk id="1526" creationId="{197B2C3F-7D75-4BDA-A4CB-38F2240249E6}"/>
          </ac:spMkLst>
        </pc:spChg>
        <pc:spChg chg="mod">
          <ac:chgData name="PAOLA POLLEGIONI" userId="ec257920-8657-4840-aeed-f0975ea210b0" providerId="ADAL" clId="{72AF270E-B054-4E6B-B88E-500778E52779}" dt="2025-01-24T15:41:13.820" v="651"/>
          <ac:spMkLst>
            <pc:docMk/>
            <pc:sldMk cId="770741721" sldId="256"/>
            <ac:spMk id="1527" creationId="{49633E95-3F98-4599-8B80-6914EA29F7EB}"/>
          </ac:spMkLst>
        </pc:spChg>
        <pc:spChg chg="mod">
          <ac:chgData name="PAOLA POLLEGIONI" userId="ec257920-8657-4840-aeed-f0975ea210b0" providerId="ADAL" clId="{72AF270E-B054-4E6B-B88E-500778E52779}" dt="2025-01-24T15:41:13.820" v="651"/>
          <ac:spMkLst>
            <pc:docMk/>
            <pc:sldMk cId="770741721" sldId="256"/>
            <ac:spMk id="1528" creationId="{6CD62B57-A825-4879-8955-DBA61BB3FEB9}"/>
          </ac:spMkLst>
        </pc:spChg>
        <pc:spChg chg="mod">
          <ac:chgData name="PAOLA POLLEGIONI" userId="ec257920-8657-4840-aeed-f0975ea210b0" providerId="ADAL" clId="{72AF270E-B054-4E6B-B88E-500778E52779}" dt="2025-01-24T15:41:13.820" v="651"/>
          <ac:spMkLst>
            <pc:docMk/>
            <pc:sldMk cId="770741721" sldId="256"/>
            <ac:spMk id="1529" creationId="{6AF5A07F-68B1-4EC7-9644-5E213AAD0969}"/>
          </ac:spMkLst>
        </pc:spChg>
        <pc:spChg chg="mod">
          <ac:chgData name="PAOLA POLLEGIONI" userId="ec257920-8657-4840-aeed-f0975ea210b0" providerId="ADAL" clId="{72AF270E-B054-4E6B-B88E-500778E52779}" dt="2025-01-24T15:41:13.820" v="651"/>
          <ac:spMkLst>
            <pc:docMk/>
            <pc:sldMk cId="770741721" sldId="256"/>
            <ac:spMk id="1530" creationId="{801BE250-303E-47F0-9A17-034DB1D1285A}"/>
          </ac:spMkLst>
        </pc:spChg>
        <pc:spChg chg="mod">
          <ac:chgData name="PAOLA POLLEGIONI" userId="ec257920-8657-4840-aeed-f0975ea210b0" providerId="ADAL" clId="{72AF270E-B054-4E6B-B88E-500778E52779}" dt="2025-01-24T15:41:13.820" v="651"/>
          <ac:spMkLst>
            <pc:docMk/>
            <pc:sldMk cId="770741721" sldId="256"/>
            <ac:spMk id="1531" creationId="{E26A178E-C655-40F9-A3F8-7C7B69254A35}"/>
          </ac:spMkLst>
        </pc:spChg>
        <pc:spChg chg="mod">
          <ac:chgData name="PAOLA POLLEGIONI" userId="ec257920-8657-4840-aeed-f0975ea210b0" providerId="ADAL" clId="{72AF270E-B054-4E6B-B88E-500778E52779}" dt="2025-01-24T15:41:13.820" v="651"/>
          <ac:spMkLst>
            <pc:docMk/>
            <pc:sldMk cId="770741721" sldId="256"/>
            <ac:spMk id="1532" creationId="{11E96A13-5877-4735-B18A-C98164679B7F}"/>
          </ac:spMkLst>
        </pc:spChg>
        <pc:spChg chg="mod">
          <ac:chgData name="PAOLA POLLEGIONI" userId="ec257920-8657-4840-aeed-f0975ea210b0" providerId="ADAL" clId="{72AF270E-B054-4E6B-B88E-500778E52779}" dt="2025-01-24T15:41:13.820" v="651"/>
          <ac:spMkLst>
            <pc:docMk/>
            <pc:sldMk cId="770741721" sldId="256"/>
            <ac:spMk id="1533" creationId="{F296D267-4BA6-4FB3-AFC1-0C4C6DB9552E}"/>
          </ac:spMkLst>
        </pc:spChg>
        <pc:spChg chg="mod">
          <ac:chgData name="PAOLA POLLEGIONI" userId="ec257920-8657-4840-aeed-f0975ea210b0" providerId="ADAL" clId="{72AF270E-B054-4E6B-B88E-500778E52779}" dt="2025-01-24T15:41:13.820" v="651"/>
          <ac:spMkLst>
            <pc:docMk/>
            <pc:sldMk cId="770741721" sldId="256"/>
            <ac:spMk id="1534" creationId="{DE59BC85-D720-4EA7-8219-6C7CA587695A}"/>
          </ac:spMkLst>
        </pc:spChg>
        <pc:spChg chg="mod">
          <ac:chgData name="PAOLA POLLEGIONI" userId="ec257920-8657-4840-aeed-f0975ea210b0" providerId="ADAL" clId="{72AF270E-B054-4E6B-B88E-500778E52779}" dt="2025-01-24T15:41:13.820" v="651"/>
          <ac:spMkLst>
            <pc:docMk/>
            <pc:sldMk cId="770741721" sldId="256"/>
            <ac:spMk id="1535" creationId="{091C0D58-1579-4CC8-80D7-353C9CD978FA}"/>
          </ac:spMkLst>
        </pc:spChg>
        <pc:spChg chg="mod">
          <ac:chgData name="PAOLA POLLEGIONI" userId="ec257920-8657-4840-aeed-f0975ea210b0" providerId="ADAL" clId="{72AF270E-B054-4E6B-B88E-500778E52779}" dt="2025-01-24T15:41:13.820" v="651"/>
          <ac:spMkLst>
            <pc:docMk/>
            <pc:sldMk cId="770741721" sldId="256"/>
            <ac:spMk id="1536" creationId="{FB3AA81C-0211-4EC4-97AF-678ADC309EDD}"/>
          </ac:spMkLst>
        </pc:spChg>
        <pc:spChg chg="mod">
          <ac:chgData name="PAOLA POLLEGIONI" userId="ec257920-8657-4840-aeed-f0975ea210b0" providerId="ADAL" clId="{72AF270E-B054-4E6B-B88E-500778E52779}" dt="2025-01-24T15:41:13.820" v="651"/>
          <ac:spMkLst>
            <pc:docMk/>
            <pc:sldMk cId="770741721" sldId="256"/>
            <ac:spMk id="1537" creationId="{7880E212-F3CC-4393-BC92-E1FFEA56AACA}"/>
          </ac:spMkLst>
        </pc:spChg>
        <pc:spChg chg="mod">
          <ac:chgData name="PAOLA POLLEGIONI" userId="ec257920-8657-4840-aeed-f0975ea210b0" providerId="ADAL" clId="{72AF270E-B054-4E6B-B88E-500778E52779}" dt="2025-01-24T15:41:13.820" v="651"/>
          <ac:spMkLst>
            <pc:docMk/>
            <pc:sldMk cId="770741721" sldId="256"/>
            <ac:spMk id="1538" creationId="{7D292C68-69D1-41F5-B8BC-AAD8E98A7846}"/>
          </ac:spMkLst>
        </pc:spChg>
        <pc:spChg chg="mod">
          <ac:chgData name="PAOLA POLLEGIONI" userId="ec257920-8657-4840-aeed-f0975ea210b0" providerId="ADAL" clId="{72AF270E-B054-4E6B-B88E-500778E52779}" dt="2025-01-24T15:41:13.820" v="651"/>
          <ac:spMkLst>
            <pc:docMk/>
            <pc:sldMk cId="770741721" sldId="256"/>
            <ac:spMk id="1539" creationId="{1B9E2977-3361-4E45-94AD-3CC7C4CB4E76}"/>
          </ac:spMkLst>
        </pc:spChg>
        <pc:spChg chg="mod">
          <ac:chgData name="PAOLA POLLEGIONI" userId="ec257920-8657-4840-aeed-f0975ea210b0" providerId="ADAL" clId="{72AF270E-B054-4E6B-B88E-500778E52779}" dt="2025-01-24T15:41:13.820" v="651"/>
          <ac:spMkLst>
            <pc:docMk/>
            <pc:sldMk cId="770741721" sldId="256"/>
            <ac:spMk id="1540" creationId="{6B3DAE19-2B4C-43D9-9782-BC822D0EEDBF}"/>
          </ac:spMkLst>
        </pc:spChg>
        <pc:spChg chg="mod">
          <ac:chgData name="PAOLA POLLEGIONI" userId="ec257920-8657-4840-aeed-f0975ea210b0" providerId="ADAL" clId="{72AF270E-B054-4E6B-B88E-500778E52779}" dt="2025-01-24T15:41:13.820" v="651"/>
          <ac:spMkLst>
            <pc:docMk/>
            <pc:sldMk cId="770741721" sldId="256"/>
            <ac:spMk id="1541" creationId="{F676E966-5631-4A2B-80BD-D817D83E5628}"/>
          </ac:spMkLst>
        </pc:spChg>
        <pc:spChg chg="mod">
          <ac:chgData name="PAOLA POLLEGIONI" userId="ec257920-8657-4840-aeed-f0975ea210b0" providerId="ADAL" clId="{72AF270E-B054-4E6B-B88E-500778E52779}" dt="2025-01-24T15:41:13.820" v="651"/>
          <ac:spMkLst>
            <pc:docMk/>
            <pc:sldMk cId="770741721" sldId="256"/>
            <ac:spMk id="1542" creationId="{591AA1FA-1FDF-4BA8-9DED-FA6347292E96}"/>
          </ac:spMkLst>
        </pc:spChg>
        <pc:spChg chg="mod">
          <ac:chgData name="PAOLA POLLEGIONI" userId="ec257920-8657-4840-aeed-f0975ea210b0" providerId="ADAL" clId="{72AF270E-B054-4E6B-B88E-500778E52779}" dt="2025-01-24T15:41:13.820" v="651"/>
          <ac:spMkLst>
            <pc:docMk/>
            <pc:sldMk cId="770741721" sldId="256"/>
            <ac:spMk id="1543" creationId="{1D1263AC-1366-41E0-97BD-8974DDBAD269}"/>
          </ac:spMkLst>
        </pc:spChg>
        <pc:spChg chg="mod">
          <ac:chgData name="PAOLA POLLEGIONI" userId="ec257920-8657-4840-aeed-f0975ea210b0" providerId="ADAL" clId="{72AF270E-B054-4E6B-B88E-500778E52779}" dt="2025-01-24T15:41:13.820" v="651"/>
          <ac:spMkLst>
            <pc:docMk/>
            <pc:sldMk cId="770741721" sldId="256"/>
            <ac:spMk id="1544" creationId="{AFA122DC-F969-46B0-B541-5FF2F6D668DF}"/>
          </ac:spMkLst>
        </pc:spChg>
        <pc:spChg chg="mod">
          <ac:chgData name="PAOLA POLLEGIONI" userId="ec257920-8657-4840-aeed-f0975ea210b0" providerId="ADAL" clId="{72AF270E-B054-4E6B-B88E-500778E52779}" dt="2025-01-24T15:41:13.820" v="651"/>
          <ac:spMkLst>
            <pc:docMk/>
            <pc:sldMk cId="770741721" sldId="256"/>
            <ac:spMk id="1545" creationId="{218F8B04-3D9A-4DB3-9D0B-198AD747F125}"/>
          </ac:spMkLst>
        </pc:spChg>
        <pc:spChg chg="mod">
          <ac:chgData name="PAOLA POLLEGIONI" userId="ec257920-8657-4840-aeed-f0975ea210b0" providerId="ADAL" clId="{72AF270E-B054-4E6B-B88E-500778E52779}" dt="2025-01-24T15:41:13.820" v="651"/>
          <ac:spMkLst>
            <pc:docMk/>
            <pc:sldMk cId="770741721" sldId="256"/>
            <ac:spMk id="1546" creationId="{5D83B61F-940B-46B3-BB61-63467A5FE24C}"/>
          </ac:spMkLst>
        </pc:spChg>
        <pc:spChg chg="mod">
          <ac:chgData name="PAOLA POLLEGIONI" userId="ec257920-8657-4840-aeed-f0975ea210b0" providerId="ADAL" clId="{72AF270E-B054-4E6B-B88E-500778E52779}" dt="2025-01-24T15:41:13.820" v="651"/>
          <ac:spMkLst>
            <pc:docMk/>
            <pc:sldMk cId="770741721" sldId="256"/>
            <ac:spMk id="1547" creationId="{8ED5D622-BAAF-43C8-8265-85AC50AD6A7A}"/>
          </ac:spMkLst>
        </pc:spChg>
        <pc:spChg chg="mod">
          <ac:chgData name="PAOLA POLLEGIONI" userId="ec257920-8657-4840-aeed-f0975ea210b0" providerId="ADAL" clId="{72AF270E-B054-4E6B-B88E-500778E52779}" dt="2025-01-24T15:41:13.820" v="651"/>
          <ac:spMkLst>
            <pc:docMk/>
            <pc:sldMk cId="770741721" sldId="256"/>
            <ac:spMk id="1548" creationId="{4C786265-05CB-4C7F-8ABA-FFD80D73A0E2}"/>
          </ac:spMkLst>
        </pc:spChg>
        <pc:spChg chg="mod">
          <ac:chgData name="PAOLA POLLEGIONI" userId="ec257920-8657-4840-aeed-f0975ea210b0" providerId="ADAL" clId="{72AF270E-B054-4E6B-B88E-500778E52779}" dt="2025-01-24T15:41:13.820" v="651"/>
          <ac:spMkLst>
            <pc:docMk/>
            <pc:sldMk cId="770741721" sldId="256"/>
            <ac:spMk id="1549" creationId="{EC691C3B-B593-4CCD-A2D0-7C7D97713F0F}"/>
          </ac:spMkLst>
        </pc:spChg>
        <pc:spChg chg="mod">
          <ac:chgData name="PAOLA POLLEGIONI" userId="ec257920-8657-4840-aeed-f0975ea210b0" providerId="ADAL" clId="{72AF270E-B054-4E6B-B88E-500778E52779}" dt="2025-01-24T15:41:13.820" v="651"/>
          <ac:spMkLst>
            <pc:docMk/>
            <pc:sldMk cId="770741721" sldId="256"/>
            <ac:spMk id="1550" creationId="{13A6DA62-E0BF-4996-B7FC-B06E41CB4D43}"/>
          </ac:spMkLst>
        </pc:spChg>
        <pc:spChg chg="mod">
          <ac:chgData name="PAOLA POLLEGIONI" userId="ec257920-8657-4840-aeed-f0975ea210b0" providerId="ADAL" clId="{72AF270E-B054-4E6B-B88E-500778E52779}" dt="2025-01-24T15:41:13.820" v="651"/>
          <ac:spMkLst>
            <pc:docMk/>
            <pc:sldMk cId="770741721" sldId="256"/>
            <ac:spMk id="1551" creationId="{701125CE-079B-4416-A4A4-EE29C9CA4A93}"/>
          </ac:spMkLst>
        </pc:spChg>
        <pc:spChg chg="mod">
          <ac:chgData name="PAOLA POLLEGIONI" userId="ec257920-8657-4840-aeed-f0975ea210b0" providerId="ADAL" clId="{72AF270E-B054-4E6B-B88E-500778E52779}" dt="2025-01-24T15:41:13.820" v="651"/>
          <ac:spMkLst>
            <pc:docMk/>
            <pc:sldMk cId="770741721" sldId="256"/>
            <ac:spMk id="1552" creationId="{A4AC7E72-DBAF-4445-BD33-23F034C42091}"/>
          </ac:spMkLst>
        </pc:spChg>
        <pc:spChg chg="mod">
          <ac:chgData name="PAOLA POLLEGIONI" userId="ec257920-8657-4840-aeed-f0975ea210b0" providerId="ADAL" clId="{72AF270E-B054-4E6B-B88E-500778E52779}" dt="2025-01-24T15:41:13.820" v="651"/>
          <ac:spMkLst>
            <pc:docMk/>
            <pc:sldMk cId="770741721" sldId="256"/>
            <ac:spMk id="1553" creationId="{0AC9C315-C06A-4F41-9249-52D079997FE4}"/>
          </ac:spMkLst>
        </pc:spChg>
        <pc:spChg chg="mod">
          <ac:chgData name="PAOLA POLLEGIONI" userId="ec257920-8657-4840-aeed-f0975ea210b0" providerId="ADAL" clId="{72AF270E-B054-4E6B-B88E-500778E52779}" dt="2025-01-24T15:41:13.820" v="651"/>
          <ac:spMkLst>
            <pc:docMk/>
            <pc:sldMk cId="770741721" sldId="256"/>
            <ac:spMk id="1554" creationId="{366DFE47-84E9-4C89-A58B-9A2DDF2AA5A5}"/>
          </ac:spMkLst>
        </pc:spChg>
        <pc:spChg chg="mod">
          <ac:chgData name="PAOLA POLLEGIONI" userId="ec257920-8657-4840-aeed-f0975ea210b0" providerId="ADAL" clId="{72AF270E-B054-4E6B-B88E-500778E52779}" dt="2025-01-24T15:41:13.820" v="651"/>
          <ac:spMkLst>
            <pc:docMk/>
            <pc:sldMk cId="770741721" sldId="256"/>
            <ac:spMk id="1555" creationId="{7687585B-5387-4D73-9821-749EB83F96C9}"/>
          </ac:spMkLst>
        </pc:spChg>
        <pc:spChg chg="mod">
          <ac:chgData name="PAOLA POLLEGIONI" userId="ec257920-8657-4840-aeed-f0975ea210b0" providerId="ADAL" clId="{72AF270E-B054-4E6B-B88E-500778E52779}" dt="2025-01-24T15:41:13.820" v="651"/>
          <ac:spMkLst>
            <pc:docMk/>
            <pc:sldMk cId="770741721" sldId="256"/>
            <ac:spMk id="1556" creationId="{94FEBDA8-3340-4FF4-91BF-2AFB4AD6EC59}"/>
          </ac:spMkLst>
        </pc:spChg>
        <pc:spChg chg="mod">
          <ac:chgData name="PAOLA POLLEGIONI" userId="ec257920-8657-4840-aeed-f0975ea210b0" providerId="ADAL" clId="{72AF270E-B054-4E6B-B88E-500778E52779}" dt="2025-01-24T15:41:13.820" v="651"/>
          <ac:spMkLst>
            <pc:docMk/>
            <pc:sldMk cId="770741721" sldId="256"/>
            <ac:spMk id="1557" creationId="{11C3491D-1A98-473A-8A8B-6EA5A37156ED}"/>
          </ac:spMkLst>
        </pc:spChg>
        <pc:spChg chg="mod">
          <ac:chgData name="PAOLA POLLEGIONI" userId="ec257920-8657-4840-aeed-f0975ea210b0" providerId="ADAL" clId="{72AF270E-B054-4E6B-B88E-500778E52779}" dt="2025-01-24T15:41:13.820" v="651"/>
          <ac:spMkLst>
            <pc:docMk/>
            <pc:sldMk cId="770741721" sldId="256"/>
            <ac:spMk id="1558" creationId="{72730D32-520C-4BC5-92EE-6EA700B5B89A}"/>
          </ac:spMkLst>
        </pc:spChg>
        <pc:spChg chg="mod">
          <ac:chgData name="PAOLA POLLEGIONI" userId="ec257920-8657-4840-aeed-f0975ea210b0" providerId="ADAL" clId="{72AF270E-B054-4E6B-B88E-500778E52779}" dt="2025-01-24T15:41:13.820" v="651"/>
          <ac:spMkLst>
            <pc:docMk/>
            <pc:sldMk cId="770741721" sldId="256"/>
            <ac:spMk id="1559" creationId="{E3F101FA-34CA-401B-A3F0-44D7BE304721}"/>
          </ac:spMkLst>
        </pc:spChg>
        <pc:spChg chg="mod">
          <ac:chgData name="PAOLA POLLEGIONI" userId="ec257920-8657-4840-aeed-f0975ea210b0" providerId="ADAL" clId="{72AF270E-B054-4E6B-B88E-500778E52779}" dt="2025-01-24T15:41:13.820" v="651"/>
          <ac:spMkLst>
            <pc:docMk/>
            <pc:sldMk cId="770741721" sldId="256"/>
            <ac:spMk id="1560" creationId="{18DA6D14-0159-4F06-85EA-297DD8C8A8D8}"/>
          </ac:spMkLst>
        </pc:spChg>
        <pc:spChg chg="mod">
          <ac:chgData name="PAOLA POLLEGIONI" userId="ec257920-8657-4840-aeed-f0975ea210b0" providerId="ADAL" clId="{72AF270E-B054-4E6B-B88E-500778E52779}" dt="2025-01-24T15:41:13.820" v="651"/>
          <ac:spMkLst>
            <pc:docMk/>
            <pc:sldMk cId="770741721" sldId="256"/>
            <ac:spMk id="1561" creationId="{46003FD1-638E-4E84-A953-E64D89B2FB9E}"/>
          </ac:spMkLst>
        </pc:spChg>
        <pc:spChg chg="mod">
          <ac:chgData name="PAOLA POLLEGIONI" userId="ec257920-8657-4840-aeed-f0975ea210b0" providerId="ADAL" clId="{72AF270E-B054-4E6B-B88E-500778E52779}" dt="2025-01-24T15:41:13.820" v="651"/>
          <ac:spMkLst>
            <pc:docMk/>
            <pc:sldMk cId="770741721" sldId="256"/>
            <ac:spMk id="1562" creationId="{9DF8B7C7-1255-4F82-8DF6-2D8D7787D004}"/>
          </ac:spMkLst>
        </pc:spChg>
        <pc:spChg chg="mod">
          <ac:chgData name="PAOLA POLLEGIONI" userId="ec257920-8657-4840-aeed-f0975ea210b0" providerId="ADAL" clId="{72AF270E-B054-4E6B-B88E-500778E52779}" dt="2025-01-24T15:41:13.820" v="651"/>
          <ac:spMkLst>
            <pc:docMk/>
            <pc:sldMk cId="770741721" sldId="256"/>
            <ac:spMk id="1563" creationId="{C33E9A4B-9FA3-443C-BADB-EA3E767BE239}"/>
          </ac:spMkLst>
        </pc:spChg>
        <pc:spChg chg="mod">
          <ac:chgData name="PAOLA POLLEGIONI" userId="ec257920-8657-4840-aeed-f0975ea210b0" providerId="ADAL" clId="{72AF270E-B054-4E6B-B88E-500778E52779}" dt="2025-01-24T15:41:13.820" v="651"/>
          <ac:spMkLst>
            <pc:docMk/>
            <pc:sldMk cId="770741721" sldId="256"/>
            <ac:spMk id="1564" creationId="{F7D822C7-EE84-4C44-BBD4-826A3F5658E9}"/>
          </ac:spMkLst>
        </pc:spChg>
        <pc:spChg chg="mod">
          <ac:chgData name="PAOLA POLLEGIONI" userId="ec257920-8657-4840-aeed-f0975ea210b0" providerId="ADAL" clId="{72AF270E-B054-4E6B-B88E-500778E52779}" dt="2025-01-24T15:41:13.820" v="651"/>
          <ac:spMkLst>
            <pc:docMk/>
            <pc:sldMk cId="770741721" sldId="256"/>
            <ac:spMk id="1565" creationId="{0BC0FEB8-7269-4002-BFE7-A7CB0305207B}"/>
          </ac:spMkLst>
        </pc:spChg>
        <pc:spChg chg="mod">
          <ac:chgData name="PAOLA POLLEGIONI" userId="ec257920-8657-4840-aeed-f0975ea210b0" providerId="ADAL" clId="{72AF270E-B054-4E6B-B88E-500778E52779}" dt="2025-01-24T15:41:13.820" v="651"/>
          <ac:spMkLst>
            <pc:docMk/>
            <pc:sldMk cId="770741721" sldId="256"/>
            <ac:spMk id="1566" creationId="{B3111400-81B0-43A5-B23E-5034C045C3F0}"/>
          </ac:spMkLst>
        </pc:spChg>
        <pc:spChg chg="mod">
          <ac:chgData name="PAOLA POLLEGIONI" userId="ec257920-8657-4840-aeed-f0975ea210b0" providerId="ADAL" clId="{72AF270E-B054-4E6B-B88E-500778E52779}" dt="2025-01-24T15:41:13.820" v="651"/>
          <ac:spMkLst>
            <pc:docMk/>
            <pc:sldMk cId="770741721" sldId="256"/>
            <ac:spMk id="1567" creationId="{60207B78-FF97-4431-B111-BDCD3E6905F3}"/>
          </ac:spMkLst>
        </pc:spChg>
        <pc:spChg chg="mod">
          <ac:chgData name="PAOLA POLLEGIONI" userId="ec257920-8657-4840-aeed-f0975ea210b0" providerId="ADAL" clId="{72AF270E-B054-4E6B-B88E-500778E52779}" dt="2025-01-24T15:41:13.820" v="651"/>
          <ac:spMkLst>
            <pc:docMk/>
            <pc:sldMk cId="770741721" sldId="256"/>
            <ac:spMk id="1568" creationId="{938E0D89-851D-4EF6-8615-6EA59BC1E617}"/>
          </ac:spMkLst>
        </pc:spChg>
        <pc:spChg chg="mod">
          <ac:chgData name="PAOLA POLLEGIONI" userId="ec257920-8657-4840-aeed-f0975ea210b0" providerId="ADAL" clId="{72AF270E-B054-4E6B-B88E-500778E52779}" dt="2025-01-24T15:41:13.820" v="651"/>
          <ac:spMkLst>
            <pc:docMk/>
            <pc:sldMk cId="770741721" sldId="256"/>
            <ac:spMk id="1569" creationId="{24604832-7239-469B-83E2-EA41A5345C71}"/>
          </ac:spMkLst>
        </pc:spChg>
        <pc:spChg chg="mod">
          <ac:chgData name="PAOLA POLLEGIONI" userId="ec257920-8657-4840-aeed-f0975ea210b0" providerId="ADAL" clId="{72AF270E-B054-4E6B-B88E-500778E52779}" dt="2025-01-24T15:41:13.820" v="651"/>
          <ac:spMkLst>
            <pc:docMk/>
            <pc:sldMk cId="770741721" sldId="256"/>
            <ac:spMk id="1570" creationId="{7925C07A-F281-4C4E-A53B-9D1302183F58}"/>
          </ac:spMkLst>
        </pc:spChg>
        <pc:spChg chg="mod">
          <ac:chgData name="PAOLA POLLEGIONI" userId="ec257920-8657-4840-aeed-f0975ea210b0" providerId="ADAL" clId="{72AF270E-B054-4E6B-B88E-500778E52779}" dt="2025-01-24T15:41:13.820" v="651"/>
          <ac:spMkLst>
            <pc:docMk/>
            <pc:sldMk cId="770741721" sldId="256"/>
            <ac:spMk id="1571" creationId="{28C18834-E99D-4D71-9260-91468B3C3F79}"/>
          </ac:spMkLst>
        </pc:spChg>
        <pc:spChg chg="mod">
          <ac:chgData name="PAOLA POLLEGIONI" userId="ec257920-8657-4840-aeed-f0975ea210b0" providerId="ADAL" clId="{72AF270E-B054-4E6B-B88E-500778E52779}" dt="2025-01-24T15:41:13.820" v="651"/>
          <ac:spMkLst>
            <pc:docMk/>
            <pc:sldMk cId="770741721" sldId="256"/>
            <ac:spMk id="1572" creationId="{6FD701D9-8849-47DF-B5F6-A45006B1CBC1}"/>
          </ac:spMkLst>
        </pc:spChg>
        <pc:spChg chg="mod">
          <ac:chgData name="PAOLA POLLEGIONI" userId="ec257920-8657-4840-aeed-f0975ea210b0" providerId="ADAL" clId="{72AF270E-B054-4E6B-B88E-500778E52779}" dt="2025-01-24T15:41:13.820" v="651"/>
          <ac:spMkLst>
            <pc:docMk/>
            <pc:sldMk cId="770741721" sldId="256"/>
            <ac:spMk id="1573" creationId="{7E28AA06-849E-4239-A5B5-BC50E1460D82}"/>
          </ac:spMkLst>
        </pc:spChg>
        <pc:spChg chg="mod">
          <ac:chgData name="PAOLA POLLEGIONI" userId="ec257920-8657-4840-aeed-f0975ea210b0" providerId="ADAL" clId="{72AF270E-B054-4E6B-B88E-500778E52779}" dt="2025-01-24T15:41:13.820" v="651"/>
          <ac:spMkLst>
            <pc:docMk/>
            <pc:sldMk cId="770741721" sldId="256"/>
            <ac:spMk id="1574" creationId="{D9E725C4-635C-47C1-A482-0EA0E74CCFF6}"/>
          </ac:spMkLst>
        </pc:spChg>
        <pc:spChg chg="mod">
          <ac:chgData name="PAOLA POLLEGIONI" userId="ec257920-8657-4840-aeed-f0975ea210b0" providerId="ADAL" clId="{72AF270E-B054-4E6B-B88E-500778E52779}" dt="2025-01-24T15:41:13.820" v="651"/>
          <ac:spMkLst>
            <pc:docMk/>
            <pc:sldMk cId="770741721" sldId="256"/>
            <ac:spMk id="1575" creationId="{FDEFA9FA-BA69-4AE7-B414-AD749638AA76}"/>
          </ac:spMkLst>
        </pc:spChg>
        <pc:spChg chg="mod">
          <ac:chgData name="PAOLA POLLEGIONI" userId="ec257920-8657-4840-aeed-f0975ea210b0" providerId="ADAL" clId="{72AF270E-B054-4E6B-B88E-500778E52779}" dt="2025-01-24T15:41:13.820" v="651"/>
          <ac:spMkLst>
            <pc:docMk/>
            <pc:sldMk cId="770741721" sldId="256"/>
            <ac:spMk id="1576" creationId="{E462F974-33DD-46F1-BAEC-00BAFBFD8A71}"/>
          </ac:spMkLst>
        </pc:spChg>
        <pc:spChg chg="mod">
          <ac:chgData name="PAOLA POLLEGIONI" userId="ec257920-8657-4840-aeed-f0975ea210b0" providerId="ADAL" clId="{72AF270E-B054-4E6B-B88E-500778E52779}" dt="2025-01-24T15:41:13.820" v="651"/>
          <ac:spMkLst>
            <pc:docMk/>
            <pc:sldMk cId="770741721" sldId="256"/>
            <ac:spMk id="1577" creationId="{F35F4AA4-8034-4333-9270-605B5159D51D}"/>
          </ac:spMkLst>
        </pc:spChg>
        <pc:spChg chg="mod">
          <ac:chgData name="PAOLA POLLEGIONI" userId="ec257920-8657-4840-aeed-f0975ea210b0" providerId="ADAL" clId="{72AF270E-B054-4E6B-B88E-500778E52779}" dt="2025-01-24T15:41:13.820" v="651"/>
          <ac:spMkLst>
            <pc:docMk/>
            <pc:sldMk cId="770741721" sldId="256"/>
            <ac:spMk id="1578" creationId="{8C5C9A74-B135-4992-A8B5-D9CD6C1DAD30}"/>
          </ac:spMkLst>
        </pc:spChg>
        <pc:spChg chg="mod">
          <ac:chgData name="PAOLA POLLEGIONI" userId="ec257920-8657-4840-aeed-f0975ea210b0" providerId="ADAL" clId="{72AF270E-B054-4E6B-B88E-500778E52779}" dt="2025-01-24T15:41:13.820" v="651"/>
          <ac:spMkLst>
            <pc:docMk/>
            <pc:sldMk cId="770741721" sldId="256"/>
            <ac:spMk id="1579" creationId="{C9881B23-AD91-4C70-BE4B-F67F36902FC5}"/>
          </ac:spMkLst>
        </pc:spChg>
        <pc:spChg chg="mod">
          <ac:chgData name="PAOLA POLLEGIONI" userId="ec257920-8657-4840-aeed-f0975ea210b0" providerId="ADAL" clId="{72AF270E-B054-4E6B-B88E-500778E52779}" dt="2025-01-24T15:41:13.820" v="651"/>
          <ac:spMkLst>
            <pc:docMk/>
            <pc:sldMk cId="770741721" sldId="256"/>
            <ac:spMk id="1580" creationId="{5699653E-3A5C-486A-917F-388541B299F0}"/>
          </ac:spMkLst>
        </pc:spChg>
        <pc:spChg chg="mod">
          <ac:chgData name="PAOLA POLLEGIONI" userId="ec257920-8657-4840-aeed-f0975ea210b0" providerId="ADAL" clId="{72AF270E-B054-4E6B-B88E-500778E52779}" dt="2025-01-24T15:41:13.820" v="651"/>
          <ac:spMkLst>
            <pc:docMk/>
            <pc:sldMk cId="770741721" sldId="256"/>
            <ac:spMk id="1581" creationId="{630F5EA1-3FC5-49A6-81F4-AC827EA88B36}"/>
          </ac:spMkLst>
        </pc:spChg>
        <pc:spChg chg="mod">
          <ac:chgData name="PAOLA POLLEGIONI" userId="ec257920-8657-4840-aeed-f0975ea210b0" providerId="ADAL" clId="{72AF270E-B054-4E6B-B88E-500778E52779}" dt="2025-01-24T15:41:13.820" v="651"/>
          <ac:spMkLst>
            <pc:docMk/>
            <pc:sldMk cId="770741721" sldId="256"/>
            <ac:spMk id="1582" creationId="{E5E0EFBD-2C50-4F43-A027-A3AA1EAECE2F}"/>
          </ac:spMkLst>
        </pc:spChg>
        <pc:spChg chg="add del">
          <ac:chgData name="PAOLA POLLEGIONI" userId="ec257920-8657-4840-aeed-f0975ea210b0" providerId="ADAL" clId="{72AF270E-B054-4E6B-B88E-500778E52779}" dt="2025-01-24T16:11:44.385" v="1286" actId="478"/>
          <ac:spMkLst>
            <pc:docMk/>
            <pc:sldMk cId="770741721" sldId="256"/>
            <ac:spMk id="1595" creationId="{92FA5185-89B6-45BA-A87F-45C32B76E56C}"/>
          </ac:spMkLst>
        </pc:spChg>
        <pc:grpChg chg="add mod">
          <ac:chgData name="PAOLA POLLEGIONI" userId="ec257920-8657-4840-aeed-f0975ea210b0" providerId="ADAL" clId="{72AF270E-B054-4E6B-B88E-500778E52779}" dt="2025-01-29T11:01:01.632" v="4442" actId="164"/>
          <ac:grpSpMkLst>
            <pc:docMk/>
            <pc:sldMk cId="770741721" sldId="256"/>
            <ac:grpSpMk id="4" creationId="{2D700D05-6CE6-4DA8-A6C2-D14E9689209D}"/>
          </ac:grpSpMkLst>
        </pc:grpChg>
        <pc:grpChg chg="add del mod">
          <ac:chgData name="PAOLA POLLEGIONI" userId="ec257920-8657-4840-aeed-f0975ea210b0" providerId="ADAL" clId="{72AF270E-B054-4E6B-B88E-500778E52779}" dt="2025-01-24T15:45:03.756" v="690" actId="478"/>
          <ac:grpSpMkLst>
            <pc:docMk/>
            <pc:sldMk cId="770741721" sldId="256"/>
            <ac:grpSpMk id="27" creationId="{5C1B0256-6735-4812-9BC6-773DD120701D}"/>
          </ac:grpSpMkLst>
        </pc:grpChg>
        <pc:grpChg chg="add del mod">
          <ac:chgData name="PAOLA POLLEGIONI" userId="ec257920-8657-4840-aeed-f0975ea210b0" providerId="ADAL" clId="{72AF270E-B054-4E6B-B88E-500778E52779}" dt="2025-01-24T15:41:23.376" v="658" actId="478"/>
          <ac:grpSpMkLst>
            <pc:docMk/>
            <pc:sldMk cId="770741721" sldId="256"/>
            <ac:grpSpMk id="39" creationId="{D0EDB7DF-0820-4D7C-A601-3ECA9FF1FC01}"/>
          </ac:grpSpMkLst>
        </pc:grpChg>
        <pc:grpChg chg="mod">
          <ac:chgData name="PAOLA POLLEGIONI" userId="ec257920-8657-4840-aeed-f0975ea210b0" providerId="ADAL" clId="{72AF270E-B054-4E6B-B88E-500778E52779}" dt="2025-01-24T15:41:13.820" v="651"/>
          <ac:grpSpMkLst>
            <pc:docMk/>
            <pc:sldMk cId="770741721" sldId="256"/>
            <ac:grpSpMk id="40" creationId="{3ABB5F65-B331-4D10-A7E9-CB2B8533B766}"/>
          </ac:grpSpMkLst>
        </pc:grpChg>
        <pc:grpChg chg="mod">
          <ac:chgData name="PAOLA POLLEGIONI" userId="ec257920-8657-4840-aeed-f0975ea210b0" providerId="ADAL" clId="{72AF270E-B054-4E6B-B88E-500778E52779}" dt="2025-01-24T15:41:13.820" v="651"/>
          <ac:grpSpMkLst>
            <pc:docMk/>
            <pc:sldMk cId="770741721" sldId="256"/>
            <ac:grpSpMk id="41" creationId="{83E60552-6754-4C29-9B5B-7DF11799B6B7}"/>
          </ac:grpSpMkLst>
        </pc:grpChg>
        <pc:grpChg chg="mod">
          <ac:chgData name="PAOLA POLLEGIONI" userId="ec257920-8657-4840-aeed-f0975ea210b0" providerId="ADAL" clId="{72AF270E-B054-4E6B-B88E-500778E52779}" dt="2025-01-24T15:41:13.820" v="651"/>
          <ac:grpSpMkLst>
            <pc:docMk/>
            <pc:sldMk cId="770741721" sldId="256"/>
            <ac:grpSpMk id="42" creationId="{F4846461-8EEB-49BA-81FC-096907ED95A0}"/>
          </ac:grpSpMkLst>
        </pc:grpChg>
        <pc:grpChg chg="mod">
          <ac:chgData name="PAOLA POLLEGIONI" userId="ec257920-8657-4840-aeed-f0975ea210b0" providerId="ADAL" clId="{72AF270E-B054-4E6B-B88E-500778E52779}" dt="2025-01-24T15:41:13.820" v="651"/>
          <ac:grpSpMkLst>
            <pc:docMk/>
            <pc:sldMk cId="770741721" sldId="256"/>
            <ac:grpSpMk id="47" creationId="{F8DF5A3F-48C4-4612-829A-D5BF50247997}"/>
          </ac:grpSpMkLst>
        </pc:grpChg>
        <pc:grpChg chg="mod">
          <ac:chgData name="PAOLA POLLEGIONI" userId="ec257920-8657-4840-aeed-f0975ea210b0" providerId="ADAL" clId="{72AF270E-B054-4E6B-B88E-500778E52779}" dt="2025-01-24T15:41:13.820" v="651"/>
          <ac:grpSpMkLst>
            <pc:docMk/>
            <pc:sldMk cId="770741721" sldId="256"/>
            <ac:grpSpMk id="48" creationId="{C796CB39-943C-4337-B601-EC6F3BA4FA3A}"/>
          </ac:grpSpMkLst>
        </pc:grpChg>
        <pc:grpChg chg="mod">
          <ac:chgData name="PAOLA POLLEGIONI" userId="ec257920-8657-4840-aeed-f0975ea210b0" providerId="ADAL" clId="{72AF270E-B054-4E6B-B88E-500778E52779}" dt="2025-01-24T15:41:13.820" v="651"/>
          <ac:grpSpMkLst>
            <pc:docMk/>
            <pc:sldMk cId="770741721" sldId="256"/>
            <ac:grpSpMk id="52" creationId="{D1FFB2C1-D2DB-4CD3-8D7C-7BF4E83B8625}"/>
          </ac:grpSpMkLst>
        </pc:grpChg>
        <pc:grpChg chg="mod">
          <ac:chgData name="PAOLA POLLEGIONI" userId="ec257920-8657-4840-aeed-f0975ea210b0" providerId="ADAL" clId="{72AF270E-B054-4E6B-B88E-500778E52779}" dt="2025-01-24T15:41:13.820" v="651"/>
          <ac:grpSpMkLst>
            <pc:docMk/>
            <pc:sldMk cId="770741721" sldId="256"/>
            <ac:grpSpMk id="53" creationId="{2CED420D-C197-4F42-80FE-CDD383A58B29}"/>
          </ac:grpSpMkLst>
        </pc:grpChg>
        <pc:grpChg chg="mod">
          <ac:chgData name="PAOLA POLLEGIONI" userId="ec257920-8657-4840-aeed-f0975ea210b0" providerId="ADAL" clId="{72AF270E-B054-4E6B-B88E-500778E52779}" dt="2025-01-24T15:41:13.820" v="651"/>
          <ac:grpSpMkLst>
            <pc:docMk/>
            <pc:sldMk cId="770741721" sldId="256"/>
            <ac:grpSpMk id="57" creationId="{335F69F4-9ABB-4619-B576-A546BF05C52B}"/>
          </ac:grpSpMkLst>
        </pc:grpChg>
        <pc:grpChg chg="mod">
          <ac:chgData name="PAOLA POLLEGIONI" userId="ec257920-8657-4840-aeed-f0975ea210b0" providerId="ADAL" clId="{72AF270E-B054-4E6B-B88E-500778E52779}" dt="2025-01-24T15:41:13.820" v="651"/>
          <ac:grpSpMkLst>
            <pc:docMk/>
            <pc:sldMk cId="770741721" sldId="256"/>
            <ac:grpSpMk id="59" creationId="{59785A25-F586-46A8-AF95-387502C0F1C4}"/>
          </ac:grpSpMkLst>
        </pc:grpChg>
        <pc:grpChg chg="mod">
          <ac:chgData name="PAOLA POLLEGIONI" userId="ec257920-8657-4840-aeed-f0975ea210b0" providerId="ADAL" clId="{72AF270E-B054-4E6B-B88E-500778E52779}" dt="2025-01-24T15:41:13.820" v="651"/>
          <ac:grpSpMkLst>
            <pc:docMk/>
            <pc:sldMk cId="770741721" sldId="256"/>
            <ac:grpSpMk id="60" creationId="{99AB8230-F9EA-4EA1-AF26-4F9360BB3F52}"/>
          </ac:grpSpMkLst>
        </pc:grpChg>
        <pc:grpChg chg="mod">
          <ac:chgData name="PAOLA POLLEGIONI" userId="ec257920-8657-4840-aeed-f0975ea210b0" providerId="ADAL" clId="{72AF270E-B054-4E6B-B88E-500778E52779}" dt="2025-01-24T15:41:13.820" v="651"/>
          <ac:grpSpMkLst>
            <pc:docMk/>
            <pc:sldMk cId="770741721" sldId="256"/>
            <ac:grpSpMk id="62" creationId="{B9C5D6BC-7D5C-4BB5-9F69-0E16517BDB8D}"/>
          </ac:grpSpMkLst>
        </pc:grpChg>
        <pc:grpChg chg="mod">
          <ac:chgData name="PAOLA POLLEGIONI" userId="ec257920-8657-4840-aeed-f0975ea210b0" providerId="ADAL" clId="{72AF270E-B054-4E6B-B88E-500778E52779}" dt="2025-01-24T15:41:13.820" v="651"/>
          <ac:grpSpMkLst>
            <pc:docMk/>
            <pc:sldMk cId="770741721" sldId="256"/>
            <ac:grpSpMk id="68" creationId="{AC364D3F-B102-417D-8461-0BFE9CC4C4ED}"/>
          </ac:grpSpMkLst>
        </pc:grpChg>
        <pc:grpChg chg="mod">
          <ac:chgData name="PAOLA POLLEGIONI" userId="ec257920-8657-4840-aeed-f0975ea210b0" providerId="ADAL" clId="{72AF270E-B054-4E6B-B88E-500778E52779}" dt="2025-01-24T15:41:13.820" v="651"/>
          <ac:grpSpMkLst>
            <pc:docMk/>
            <pc:sldMk cId="770741721" sldId="256"/>
            <ac:grpSpMk id="71" creationId="{0B60D507-40EF-46C4-8F7E-0FD4C0D276E3}"/>
          </ac:grpSpMkLst>
        </pc:grpChg>
        <pc:grpChg chg="mod">
          <ac:chgData name="PAOLA POLLEGIONI" userId="ec257920-8657-4840-aeed-f0975ea210b0" providerId="ADAL" clId="{72AF270E-B054-4E6B-B88E-500778E52779}" dt="2025-01-24T15:41:13.820" v="651"/>
          <ac:grpSpMkLst>
            <pc:docMk/>
            <pc:sldMk cId="770741721" sldId="256"/>
            <ac:grpSpMk id="74" creationId="{3D12BF52-1DD5-45EF-8D6B-1232896062AA}"/>
          </ac:grpSpMkLst>
        </pc:grpChg>
        <pc:grpChg chg="mod">
          <ac:chgData name="PAOLA POLLEGIONI" userId="ec257920-8657-4840-aeed-f0975ea210b0" providerId="ADAL" clId="{72AF270E-B054-4E6B-B88E-500778E52779}" dt="2025-01-24T15:41:13.820" v="651"/>
          <ac:grpSpMkLst>
            <pc:docMk/>
            <pc:sldMk cId="770741721" sldId="256"/>
            <ac:grpSpMk id="84" creationId="{347A6C3C-7791-419C-84E7-219C261A5DCD}"/>
          </ac:grpSpMkLst>
        </pc:grpChg>
        <pc:grpChg chg="mod">
          <ac:chgData name="PAOLA POLLEGIONI" userId="ec257920-8657-4840-aeed-f0975ea210b0" providerId="ADAL" clId="{72AF270E-B054-4E6B-B88E-500778E52779}" dt="2025-01-24T15:41:13.820" v="651"/>
          <ac:grpSpMkLst>
            <pc:docMk/>
            <pc:sldMk cId="770741721" sldId="256"/>
            <ac:grpSpMk id="85" creationId="{D57734BD-A79D-49E6-A2B4-873F3D8AD439}"/>
          </ac:grpSpMkLst>
        </pc:grpChg>
        <pc:grpChg chg="mod">
          <ac:chgData name="PAOLA POLLEGIONI" userId="ec257920-8657-4840-aeed-f0975ea210b0" providerId="ADAL" clId="{72AF270E-B054-4E6B-B88E-500778E52779}" dt="2025-01-24T15:41:13.820" v="651"/>
          <ac:grpSpMkLst>
            <pc:docMk/>
            <pc:sldMk cId="770741721" sldId="256"/>
            <ac:grpSpMk id="88" creationId="{37F89F42-8C2D-4AA4-9621-59200B1A327E}"/>
          </ac:grpSpMkLst>
        </pc:grpChg>
        <pc:grpChg chg="mod">
          <ac:chgData name="PAOLA POLLEGIONI" userId="ec257920-8657-4840-aeed-f0975ea210b0" providerId="ADAL" clId="{72AF270E-B054-4E6B-B88E-500778E52779}" dt="2025-01-24T15:41:13.820" v="651"/>
          <ac:grpSpMkLst>
            <pc:docMk/>
            <pc:sldMk cId="770741721" sldId="256"/>
            <ac:grpSpMk id="96" creationId="{D4E1CD0A-E6D8-4B93-B996-6F3A2A4D7E6A}"/>
          </ac:grpSpMkLst>
        </pc:grpChg>
        <pc:grpChg chg="mod">
          <ac:chgData name="PAOLA POLLEGIONI" userId="ec257920-8657-4840-aeed-f0975ea210b0" providerId="ADAL" clId="{72AF270E-B054-4E6B-B88E-500778E52779}" dt="2025-01-24T15:41:13.820" v="651"/>
          <ac:grpSpMkLst>
            <pc:docMk/>
            <pc:sldMk cId="770741721" sldId="256"/>
            <ac:grpSpMk id="109" creationId="{444213E6-3EA4-4247-B3B0-B0BFBA4F33D4}"/>
          </ac:grpSpMkLst>
        </pc:grpChg>
        <pc:grpChg chg="mod">
          <ac:chgData name="PAOLA POLLEGIONI" userId="ec257920-8657-4840-aeed-f0975ea210b0" providerId="ADAL" clId="{72AF270E-B054-4E6B-B88E-500778E52779}" dt="2025-01-24T15:41:13.820" v="651"/>
          <ac:grpSpMkLst>
            <pc:docMk/>
            <pc:sldMk cId="770741721" sldId="256"/>
            <ac:grpSpMk id="121" creationId="{649C6DDC-1A6A-471B-A62E-B8C8046A65ED}"/>
          </ac:grpSpMkLst>
        </pc:grpChg>
        <pc:grpChg chg="mod">
          <ac:chgData name="PAOLA POLLEGIONI" userId="ec257920-8657-4840-aeed-f0975ea210b0" providerId="ADAL" clId="{72AF270E-B054-4E6B-B88E-500778E52779}" dt="2025-01-24T15:41:13.820" v="651"/>
          <ac:grpSpMkLst>
            <pc:docMk/>
            <pc:sldMk cId="770741721" sldId="256"/>
            <ac:grpSpMk id="123" creationId="{D482EB18-7EE5-4959-818B-F04041E5FF59}"/>
          </ac:grpSpMkLst>
        </pc:grpChg>
        <pc:grpChg chg="mod">
          <ac:chgData name="PAOLA POLLEGIONI" userId="ec257920-8657-4840-aeed-f0975ea210b0" providerId="ADAL" clId="{72AF270E-B054-4E6B-B88E-500778E52779}" dt="2025-01-24T15:41:13.820" v="651"/>
          <ac:grpSpMkLst>
            <pc:docMk/>
            <pc:sldMk cId="770741721" sldId="256"/>
            <ac:grpSpMk id="125" creationId="{0B2F430A-59E4-4378-BD02-43D8F7CDA7E1}"/>
          </ac:grpSpMkLst>
        </pc:grpChg>
        <pc:grpChg chg="mod">
          <ac:chgData name="PAOLA POLLEGIONI" userId="ec257920-8657-4840-aeed-f0975ea210b0" providerId="ADAL" clId="{72AF270E-B054-4E6B-B88E-500778E52779}" dt="2025-01-24T15:41:13.820" v="651"/>
          <ac:grpSpMkLst>
            <pc:docMk/>
            <pc:sldMk cId="770741721" sldId="256"/>
            <ac:grpSpMk id="130" creationId="{38EC576D-437B-4322-887B-13860B02A1C4}"/>
          </ac:grpSpMkLst>
        </pc:grpChg>
        <pc:grpChg chg="mod">
          <ac:chgData name="PAOLA POLLEGIONI" userId="ec257920-8657-4840-aeed-f0975ea210b0" providerId="ADAL" clId="{72AF270E-B054-4E6B-B88E-500778E52779}" dt="2025-01-24T15:41:13.820" v="651"/>
          <ac:grpSpMkLst>
            <pc:docMk/>
            <pc:sldMk cId="770741721" sldId="256"/>
            <ac:grpSpMk id="136" creationId="{918D2A52-DF4B-4B93-A018-9A8E209404AC}"/>
          </ac:grpSpMkLst>
        </pc:grpChg>
        <pc:grpChg chg="mod">
          <ac:chgData name="PAOLA POLLEGIONI" userId="ec257920-8657-4840-aeed-f0975ea210b0" providerId="ADAL" clId="{72AF270E-B054-4E6B-B88E-500778E52779}" dt="2025-01-24T15:41:13.820" v="651"/>
          <ac:grpSpMkLst>
            <pc:docMk/>
            <pc:sldMk cId="770741721" sldId="256"/>
            <ac:grpSpMk id="150" creationId="{0E92FBEC-30DA-4139-BB55-A167E5FE4486}"/>
          </ac:grpSpMkLst>
        </pc:grpChg>
        <pc:grpChg chg="mod">
          <ac:chgData name="PAOLA POLLEGIONI" userId="ec257920-8657-4840-aeed-f0975ea210b0" providerId="ADAL" clId="{72AF270E-B054-4E6B-B88E-500778E52779}" dt="2025-01-24T15:41:13.820" v="651"/>
          <ac:grpSpMkLst>
            <pc:docMk/>
            <pc:sldMk cId="770741721" sldId="256"/>
            <ac:grpSpMk id="163" creationId="{071E96CA-E023-4202-B2DD-43160ABF6B8B}"/>
          </ac:grpSpMkLst>
        </pc:grpChg>
        <pc:grpChg chg="mod">
          <ac:chgData name="PAOLA POLLEGIONI" userId="ec257920-8657-4840-aeed-f0975ea210b0" providerId="ADAL" clId="{72AF270E-B054-4E6B-B88E-500778E52779}" dt="2025-01-24T15:41:13.820" v="651"/>
          <ac:grpSpMkLst>
            <pc:docMk/>
            <pc:sldMk cId="770741721" sldId="256"/>
            <ac:grpSpMk id="181" creationId="{8FA53FFA-8D03-40BE-B2B1-C8DA0BF89C3F}"/>
          </ac:grpSpMkLst>
        </pc:grpChg>
        <pc:grpChg chg="mod">
          <ac:chgData name="PAOLA POLLEGIONI" userId="ec257920-8657-4840-aeed-f0975ea210b0" providerId="ADAL" clId="{72AF270E-B054-4E6B-B88E-500778E52779}" dt="2025-01-24T15:41:13.820" v="651"/>
          <ac:grpSpMkLst>
            <pc:docMk/>
            <pc:sldMk cId="770741721" sldId="256"/>
            <ac:grpSpMk id="520" creationId="{AE49E960-6695-4832-B9EB-6970300FA46B}"/>
          </ac:grpSpMkLst>
        </pc:grpChg>
        <pc:grpChg chg="mod">
          <ac:chgData name="PAOLA POLLEGIONI" userId="ec257920-8657-4840-aeed-f0975ea210b0" providerId="ADAL" clId="{72AF270E-B054-4E6B-B88E-500778E52779}" dt="2025-01-24T15:41:13.820" v="651"/>
          <ac:grpSpMkLst>
            <pc:docMk/>
            <pc:sldMk cId="770741721" sldId="256"/>
            <ac:grpSpMk id="521" creationId="{63EF058E-94D0-41E7-AC14-04A061C584B6}"/>
          </ac:grpSpMkLst>
        </pc:grpChg>
        <pc:grpChg chg="mod">
          <ac:chgData name="PAOLA POLLEGIONI" userId="ec257920-8657-4840-aeed-f0975ea210b0" providerId="ADAL" clId="{72AF270E-B054-4E6B-B88E-500778E52779}" dt="2025-01-24T15:41:13.820" v="651"/>
          <ac:grpSpMkLst>
            <pc:docMk/>
            <pc:sldMk cId="770741721" sldId="256"/>
            <ac:grpSpMk id="522" creationId="{9849AA6C-9D4A-4138-91B2-EF78344E6EC3}"/>
          </ac:grpSpMkLst>
        </pc:grpChg>
        <pc:grpChg chg="mod">
          <ac:chgData name="PAOLA POLLEGIONI" userId="ec257920-8657-4840-aeed-f0975ea210b0" providerId="ADAL" clId="{72AF270E-B054-4E6B-B88E-500778E52779}" dt="2025-01-24T15:41:13.820" v="651"/>
          <ac:grpSpMkLst>
            <pc:docMk/>
            <pc:sldMk cId="770741721" sldId="256"/>
            <ac:grpSpMk id="523" creationId="{807F3F3C-0C18-4721-B79D-38261EB61C26}"/>
          </ac:grpSpMkLst>
        </pc:grpChg>
        <pc:grpChg chg="mod">
          <ac:chgData name="PAOLA POLLEGIONI" userId="ec257920-8657-4840-aeed-f0975ea210b0" providerId="ADAL" clId="{72AF270E-B054-4E6B-B88E-500778E52779}" dt="2025-01-24T15:41:13.820" v="651"/>
          <ac:grpSpMkLst>
            <pc:docMk/>
            <pc:sldMk cId="770741721" sldId="256"/>
            <ac:grpSpMk id="524" creationId="{9FD9200D-BDAF-4A7E-AA26-BCEB478BD097}"/>
          </ac:grpSpMkLst>
        </pc:grpChg>
        <pc:grpChg chg="mod">
          <ac:chgData name="PAOLA POLLEGIONI" userId="ec257920-8657-4840-aeed-f0975ea210b0" providerId="ADAL" clId="{72AF270E-B054-4E6B-B88E-500778E52779}" dt="2025-01-24T15:41:13.820" v="651"/>
          <ac:grpSpMkLst>
            <pc:docMk/>
            <pc:sldMk cId="770741721" sldId="256"/>
            <ac:grpSpMk id="525" creationId="{BEF0581A-F33A-4626-A2CF-61788B337656}"/>
          </ac:grpSpMkLst>
        </pc:grpChg>
        <pc:grpChg chg="mod">
          <ac:chgData name="PAOLA POLLEGIONI" userId="ec257920-8657-4840-aeed-f0975ea210b0" providerId="ADAL" clId="{72AF270E-B054-4E6B-B88E-500778E52779}" dt="2025-01-24T15:41:13.820" v="651"/>
          <ac:grpSpMkLst>
            <pc:docMk/>
            <pc:sldMk cId="770741721" sldId="256"/>
            <ac:grpSpMk id="526" creationId="{16FCC004-527F-4D9D-BA34-7B134A1610D4}"/>
          </ac:grpSpMkLst>
        </pc:grpChg>
        <pc:grpChg chg="mod">
          <ac:chgData name="PAOLA POLLEGIONI" userId="ec257920-8657-4840-aeed-f0975ea210b0" providerId="ADAL" clId="{72AF270E-B054-4E6B-B88E-500778E52779}" dt="2025-01-24T15:41:13.820" v="651"/>
          <ac:grpSpMkLst>
            <pc:docMk/>
            <pc:sldMk cId="770741721" sldId="256"/>
            <ac:grpSpMk id="527" creationId="{8E7D57CB-6BCA-428E-9E9F-1BE7F8960F15}"/>
          </ac:grpSpMkLst>
        </pc:grpChg>
        <pc:grpChg chg="mod">
          <ac:chgData name="PAOLA POLLEGIONI" userId="ec257920-8657-4840-aeed-f0975ea210b0" providerId="ADAL" clId="{72AF270E-B054-4E6B-B88E-500778E52779}" dt="2025-01-24T15:41:13.820" v="651"/>
          <ac:grpSpMkLst>
            <pc:docMk/>
            <pc:sldMk cId="770741721" sldId="256"/>
            <ac:grpSpMk id="528" creationId="{6649AAC4-14B2-4198-A841-431C3DFC2214}"/>
          </ac:grpSpMkLst>
        </pc:grpChg>
        <pc:grpChg chg="mod">
          <ac:chgData name="PAOLA POLLEGIONI" userId="ec257920-8657-4840-aeed-f0975ea210b0" providerId="ADAL" clId="{72AF270E-B054-4E6B-B88E-500778E52779}" dt="2025-01-24T15:41:13.820" v="651"/>
          <ac:grpSpMkLst>
            <pc:docMk/>
            <pc:sldMk cId="770741721" sldId="256"/>
            <ac:grpSpMk id="529" creationId="{BC40C88C-AFF0-4BBC-ABFB-9476A134C2CA}"/>
          </ac:grpSpMkLst>
        </pc:grpChg>
        <pc:grpChg chg="mod">
          <ac:chgData name="PAOLA POLLEGIONI" userId="ec257920-8657-4840-aeed-f0975ea210b0" providerId="ADAL" clId="{72AF270E-B054-4E6B-B88E-500778E52779}" dt="2025-01-24T15:41:13.820" v="651"/>
          <ac:grpSpMkLst>
            <pc:docMk/>
            <pc:sldMk cId="770741721" sldId="256"/>
            <ac:grpSpMk id="530" creationId="{2CEF2EC9-E79A-48B4-BFA0-CB378ABE0D01}"/>
          </ac:grpSpMkLst>
        </pc:grpChg>
        <pc:grpChg chg="mod">
          <ac:chgData name="PAOLA POLLEGIONI" userId="ec257920-8657-4840-aeed-f0975ea210b0" providerId="ADAL" clId="{72AF270E-B054-4E6B-B88E-500778E52779}" dt="2025-01-24T15:41:13.820" v="651"/>
          <ac:grpSpMkLst>
            <pc:docMk/>
            <pc:sldMk cId="770741721" sldId="256"/>
            <ac:grpSpMk id="531" creationId="{AF608787-952F-444D-BF4D-DCE26E3AE7DC}"/>
          </ac:grpSpMkLst>
        </pc:grpChg>
        <pc:grpChg chg="mod">
          <ac:chgData name="PAOLA POLLEGIONI" userId="ec257920-8657-4840-aeed-f0975ea210b0" providerId="ADAL" clId="{72AF270E-B054-4E6B-B88E-500778E52779}" dt="2025-01-24T15:41:13.820" v="651"/>
          <ac:grpSpMkLst>
            <pc:docMk/>
            <pc:sldMk cId="770741721" sldId="256"/>
            <ac:grpSpMk id="532" creationId="{49A50DCF-CA6B-4CA4-AA6C-A0E7D10635AC}"/>
          </ac:grpSpMkLst>
        </pc:grpChg>
        <pc:grpChg chg="mod">
          <ac:chgData name="PAOLA POLLEGIONI" userId="ec257920-8657-4840-aeed-f0975ea210b0" providerId="ADAL" clId="{72AF270E-B054-4E6B-B88E-500778E52779}" dt="2025-01-24T15:41:13.820" v="651"/>
          <ac:grpSpMkLst>
            <pc:docMk/>
            <pc:sldMk cId="770741721" sldId="256"/>
            <ac:grpSpMk id="533" creationId="{7D7B3A7F-B71E-4CFE-A68B-B9BECFFB792D}"/>
          </ac:grpSpMkLst>
        </pc:grpChg>
        <pc:grpChg chg="mod">
          <ac:chgData name="PAOLA POLLEGIONI" userId="ec257920-8657-4840-aeed-f0975ea210b0" providerId="ADAL" clId="{72AF270E-B054-4E6B-B88E-500778E52779}" dt="2025-01-24T15:41:13.820" v="651"/>
          <ac:grpSpMkLst>
            <pc:docMk/>
            <pc:sldMk cId="770741721" sldId="256"/>
            <ac:grpSpMk id="534" creationId="{0BA7B408-71AC-4453-9CCA-F34E1380CC42}"/>
          </ac:grpSpMkLst>
        </pc:grpChg>
        <pc:grpChg chg="mod">
          <ac:chgData name="PAOLA POLLEGIONI" userId="ec257920-8657-4840-aeed-f0975ea210b0" providerId="ADAL" clId="{72AF270E-B054-4E6B-B88E-500778E52779}" dt="2025-01-24T15:41:13.820" v="651"/>
          <ac:grpSpMkLst>
            <pc:docMk/>
            <pc:sldMk cId="770741721" sldId="256"/>
            <ac:grpSpMk id="535" creationId="{F478A675-C846-4091-B566-BA33F9CE2AB4}"/>
          </ac:grpSpMkLst>
        </pc:grpChg>
        <pc:grpChg chg="mod">
          <ac:chgData name="PAOLA POLLEGIONI" userId="ec257920-8657-4840-aeed-f0975ea210b0" providerId="ADAL" clId="{72AF270E-B054-4E6B-B88E-500778E52779}" dt="2025-01-24T15:41:13.820" v="651"/>
          <ac:grpSpMkLst>
            <pc:docMk/>
            <pc:sldMk cId="770741721" sldId="256"/>
            <ac:grpSpMk id="536" creationId="{17901F75-8BE8-430C-A28C-2EDF413FA846}"/>
          </ac:grpSpMkLst>
        </pc:grpChg>
        <pc:grpChg chg="mod">
          <ac:chgData name="PAOLA POLLEGIONI" userId="ec257920-8657-4840-aeed-f0975ea210b0" providerId="ADAL" clId="{72AF270E-B054-4E6B-B88E-500778E52779}" dt="2025-01-24T15:41:13.820" v="651"/>
          <ac:grpSpMkLst>
            <pc:docMk/>
            <pc:sldMk cId="770741721" sldId="256"/>
            <ac:grpSpMk id="537" creationId="{12C850C3-D3B1-4331-BCB6-21573EA8A1F5}"/>
          </ac:grpSpMkLst>
        </pc:grpChg>
        <pc:grpChg chg="mod">
          <ac:chgData name="PAOLA POLLEGIONI" userId="ec257920-8657-4840-aeed-f0975ea210b0" providerId="ADAL" clId="{72AF270E-B054-4E6B-B88E-500778E52779}" dt="2025-01-24T15:41:13.820" v="651"/>
          <ac:grpSpMkLst>
            <pc:docMk/>
            <pc:sldMk cId="770741721" sldId="256"/>
            <ac:grpSpMk id="538" creationId="{A5F23AC2-B8B9-4D92-B214-65B329E2D674}"/>
          </ac:grpSpMkLst>
        </pc:grpChg>
        <pc:grpChg chg="mod">
          <ac:chgData name="PAOLA POLLEGIONI" userId="ec257920-8657-4840-aeed-f0975ea210b0" providerId="ADAL" clId="{72AF270E-B054-4E6B-B88E-500778E52779}" dt="2025-01-24T15:41:13.820" v="651"/>
          <ac:grpSpMkLst>
            <pc:docMk/>
            <pc:sldMk cId="770741721" sldId="256"/>
            <ac:grpSpMk id="539" creationId="{421529D5-0AC7-46AA-9ACF-17FBE966140F}"/>
          </ac:grpSpMkLst>
        </pc:grpChg>
        <pc:grpChg chg="mod">
          <ac:chgData name="PAOLA POLLEGIONI" userId="ec257920-8657-4840-aeed-f0975ea210b0" providerId="ADAL" clId="{72AF270E-B054-4E6B-B88E-500778E52779}" dt="2025-01-24T15:41:13.820" v="651"/>
          <ac:grpSpMkLst>
            <pc:docMk/>
            <pc:sldMk cId="770741721" sldId="256"/>
            <ac:grpSpMk id="540" creationId="{B1E0CC11-42EF-43F3-8ED9-12D7FBBBD96F}"/>
          </ac:grpSpMkLst>
        </pc:grpChg>
        <pc:grpChg chg="mod">
          <ac:chgData name="PAOLA POLLEGIONI" userId="ec257920-8657-4840-aeed-f0975ea210b0" providerId="ADAL" clId="{72AF270E-B054-4E6B-B88E-500778E52779}" dt="2025-01-24T15:41:13.820" v="651"/>
          <ac:grpSpMkLst>
            <pc:docMk/>
            <pc:sldMk cId="770741721" sldId="256"/>
            <ac:grpSpMk id="541" creationId="{463F0CF4-1899-4B03-BD46-0A592661E3C8}"/>
          </ac:grpSpMkLst>
        </pc:grpChg>
        <pc:grpChg chg="mod">
          <ac:chgData name="PAOLA POLLEGIONI" userId="ec257920-8657-4840-aeed-f0975ea210b0" providerId="ADAL" clId="{72AF270E-B054-4E6B-B88E-500778E52779}" dt="2025-01-24T15:41:13.820" v="651"/>
          <ac:grpSpMkLst>
            <pc:docMk/>
            <pc:sldMk cId="770741721" sldId="256"/>
            <ac:grpSpMk id="542" creationId="{F6F6F0C0-72F0-4B81-8C8D-E611F320DD17}"/>
          </ac:grpSpMkLst>
        </pc:grpChg>
        <pc:grpChg chg="mod">
          <ac:chgData name="PAOLA POLLEGIONI" userId="ec257920-8657-4840-aeed-f0975ea210b0" providerId="ADAL" clId="{72AF270E-B054-4E6B-B88E-500778E52779}" dt="2025-01-24T15:41:13.820" v="651"/>
          <ac:grpSpMkLst>
            <pc:docMk/>
            <pc:sldMk cId="770741721" sldId="256"/>
            <ac:grpSpMk id="543" creationId="{7EDA9BB1-8579-4B9F-AE04-F26FB3F3A8DE}"/>
          </ac:grpSpMkLst>
        </pc:grpChg>
        <pc:grpChg chg="mod">
          <ac:chgData name="PAOLA POLLEGIONI" userId="ec257920-8657-4840-aeed-f0975ea210b0" providerId="ADAL" clId="{72AF270E-B054-4E6B-B88E-500778E52779}" dt="2025-01-24T15:41:13.820" v="651"/>
          <ac:grpSpMkLst>
            <pc:docMk/>
            <pc:sldMk cId="770741721" sldId="256"/>
            <ac:grpSpMk id="544" creationId="{49CD2DF0-AE80-46FA-A616-ABB7643CEE4B}"/>
          </ac:grpSpMkLst>
        </pc:grpChg>
        <pc:grpChg chg="mod">
          <ac:chgData name="PAOLA POLLEGIONI" userId="ec257920-8657-4840-aeed-f0975ea210b0" providerId="ADAL" clId="{72AF270E-B054-4E6B-B88E-500778E52779}" dt="2025-01-24T15:41:13.820" v="651"/>
          <ac:grpSpMkLst>
            <pc:docMk/>
            <pc:sldMk cId="770741721" sldId="256"/>
            <ac:grpSpMk id="545" creationId="{2A820641-B834-4955-A655-0270895188D7}"/>
          </ac:grpSpMkLst>
        </pc:grpChg>
        <pc:grpChg chg="mod">
          <ac:chgData name="PAOLA POLLEGIONI" userId="ec257920-8657-4840-aeed-f0975ea210b0" providerId="ADAL" clId="{72AF270E-B054-4E6B-B88E-500778E52779}" dt="2025-01-24T15:41:13.820" v="651"/>
          <ac:grpSpMkLst>
            <pc:docMk/>
            <pc:sldMk cId="770741721" sldId="256"/>
            <ac:grpSpMk id="546" creationId="{E2C7B49C-CDC6-4F9F-A5E1-3985DBC31D04}"/>
          </ac:grpSpMkLst>
        </pc:grpChg>
        <pc:grpChg chg="mod">
          <ac:chgData name="PAOLA POLLEGIONI" userId="ec257920-8657-4840-aeed-f0975ea210b0" providerId="ADAL" clId="{72AF270E-B054-4E6B-B88E-500778E52779}" dt="2025-01-24T15:41:13.820" v="651"/>
          <ac:grpSpMkLst>
            <pc:docMk/>
            <pc:sldMk cId="770741721" sldId="256"/>
            <ac:grpSpMk id="547" creationId="{1D6ACBEC-7598-414B-8837-569FE4C1A834}"/>
          </ac:grpSpMkLst>
        </pc:grpChg>
        <pc:grpChg chg="mod">
          <ac:chgData name="PAOLA POLLEGIONI" userId="ec257920-8657-4840-aeed-f0975ea210b0" providerId="ADAL" clId="{72AF270E-B054-4E6B-B88E-500778E52779}" dt="2025-01-24T15:41:13.820" v="651"/>
          <ac:grpSpMkLst>
            <pc:docMk/>
            <pc:sldMk cId="770741721" sldId="256"/>
            <ac:grpSpMk id="548" creationId="{5DCF174D-AF80-4996-902A-7EC5E9A0C0A3}"/>
          </ac:grpSpMkLst>
        </pc:grpChg>
        <pc:grpChg chg="mod">
          <ac:chgData name="PAOLA POLLEGIONI" userId="ec257920-8657-4840-aeed-f0975ea210b0" providerId="ADAL" clId="{72AF270E-B054-4E6B-B88E-500778E52779}" dt="2025-01-24T15:41:13.820" v="651"/>
          <ac:grpSpMkLst>
            <pc:docMk/>
            <pc:sldMk cId="770741721" sldId="256"/>
            <ac:grpSpMk id="549" creationId="{AD5D3E30-2C18-4D48-82EA-3EBADEE766A2}"/>
          </ac:grpSpMkLst>
        </pc:grpChg>
        <pc:grpChg chg="mod">
          <ac:chgData name="PAOLA POLLEGIONI" userId="ec257920-8657-4840-aeed-f0975ea210b0" providerId="ADAL" clId="{72AF270E-B054-4E6B-B88E-500778E52779}" dt="2025-01-24T15:41:13.820" v="651"/>
          <ac:grpSpMkLst>
            <pc:docMk/>
            <pc:sldMk cId="770741721" sldId="256"/>
            <ac:grpSpMk id="550" creationId="{80EA855E-99CF-4A1E-8E42-1CEFB2774529}"/>
          </ac:grpSpMkLst>
        </pc:grpChg>
        <pc:grpChg chg="mod">
          <ac:chgData name="PAOLA POLLEGIONI" userId="ec257920-8657-4840-aeed-f0975ea210b0" providerId="ADAL" clId="{72AF270E-B054-4E6B-B88E-500778E52779}" dt="2025-01-24T15:41:13.820" v="651"/>
          <ac:grpSpMkLst>
            <pc:docMk/>
            <pc:sldMk cId="770741721" sldId="256"/>
            <ac:grpSpMk id="551" creationId="{D4A41E8A-D82B-44C7-819F-44B35BD24481}"/>
          </ac:grpSpMkLst>
        </pc:grpChg>
        <pc:grpChg chg="mod">
          <ac:chgData name="PAOLA POLLEGIONI" userId="ec257920-8657-4840-aeed-f0975ea210b0" providerId="ADAL" clId="{72AF270E-B054-4E6B-B88E-500778E52779}" dt="2025-01-24T15:41:13.820" v="651"/>
          <ac:grpSpMkLst>
            <pc:docMk/>
            <pc:sldMk cId="770741721" sldId="256"/>
            <ac:grpSpMk id="552" creationId="{1461F202-3E66-4B50-8FB5-14CFA24B7625}"/>
          </ac:grpSpMkLst>
        </pc:grpChg>
        <pc:grpChg chg="mod">
          <ac:chgData name="PAOLA POLLEGIONI" userId="ec257920-8657-4840-aeed-f0975ea210b0" providerId="ADAL" clId="{72AF270E-B054-4E6B-B88E-500778E52779}" dt="2025-01-24T15:41:13.820" v="651"/>
          <ac:grpSpMkLst>
            <pc:docMk/>
            <pc:sldMk cId="770741721" sldId="256"/>
            <ac:grpSpMk id="553" creationId="{83AEB95B-A3C4-4379-A108-9CC21BEA7124}"/>
          </ac:grpSpMkLst>
        </pc:grpChg>
        <pc:grpChg chg="mod">
          <ac:chgData name="PAOLA POLLEGIONI" userId="ec257920-8657-4840-aeed-f0975ea210b0" providerId="ADAL" clId="{72AF270E-B054-4E6B-B88E-500778E52779}" dt="2025-01-24T15:41:13.820" v="651"/>
          <ac:grpSpMkLst>
            <pc:docMk/>
            <pc:sldMk cId="770741721" sldId="256"/>
            <ac:grpSpMk id="554" creationId="{FAB65482-7075-4DF6-8B0E-AB114A32EE76}"/>
          </ac:grpSpMkLst>
        </pc:grpChg>
        <pc:grpChg chg="mod">
          <ac:chgData name="PAOLA POLLEGIONI" userId="ec257920-8657-4840-aeed-f0975ea210b0" providerId="ADAL" clId="{72AF270E-B054-4E6B-B88E-500778E52779}" dt="2025-01-24T15:41:13.820" v="651"/>
          <ac:grpSpMkLst>
            <pc:docMk/>
            <pc:sldMk cId="770741721" sldId="256"/>
            <ac:grpSpMk id="555" creationId="{7B38968E-A76D-4253-BA77-1AE7673E2812}"/>
          </ac:grpSpMkLst>
        </pc:grpChg>
        <pc:grpChg chg="mod">
          <ac:chgData name="PAOLA POLLEGIONI" userId="ec257920-8657-4840-aeed-f0975ea210b0" providerId="ADAL" clId="{72AF270E-B054-4E6B-B88E-500778E52779}" dt="2025-01-24T15:41:13.820" v="651"/>
          <ac:grpSpMkLst>
            <pc:docMk/>
            <pc:sldMk cId="770741721" sldId="256"/>
            <ac:grpSpMk id="556" creationId="{D6A6A8F4-1C4E-408F-8097-F2F9A8285D93}"/>
          </ac:grpSpMkLst>
        </pc:grpChg>
        <pc:grpChg chg="mod">
          <ac:chgData name="PAOLA POLLEGIONI" userId="ec257920-8657-4840-aeed-f0975ea210b0" providerId="ADAL" clId="{72AF270E-B054-4E6B-B88E-500778E52779}" dt="2025-01-24T15:41:13.820" v="651"/>
          <ac:grpSpMkLst>
            <pc:docMk/>
            <pc:sldMk cId="770741721" sldId="256"/>
            <ac:grpSpMk id="557" creationId="{F24DC31A-8631-41FE-B346-A75BB96255A2}"/>
          </ac:grpSpMkLst>
        </pc:grpChg>
        <pc:grpChg chg="mod">
          <ac:chgData name="PAOLA POLLEGIONI" userId="ec257920-8657-4840-aeed-f0975ea210b0" providerId="ADAL" clId="{72AF270E-B054-4E6B-B88E-500778E52779}" dt="2025-01-24T15:41:13.820" v="651"/>
          <ac:grpSpMkLst>
            <pc:docMk/>
            <pc:sldMk cId="770741721" sldId="256"/>
            <ac:grpSpMk id="558" creationId="{12BB6C93-F5C3-4CC0-B312-E625D3A7C876}"/>
          </ac:grpSpMkLst>
        </pc:grpChg>
        <pc:grpChg chg="mod">
          <ac:chgData name="PAOLA POLLEGIONI" userId="ec257920-8657-4840-aeed-f0975ea210b0" providerId="ADAL" clId="{72AF270E-B054-4E6B-B88E-500778E52779}" dt="2025-01-24T15:41:13.820" v="651"/>
          <ac:grpSpMkLst>
            <pc:docMk/>
            <pc:sldMk cId="770741721" sldId="256"/>
            <ac:grpSpMk id="559" creationId="{E1E0172D-1087-430F-8FED-7174AE8E9C13}"/>
          </ac:grpSpMkLst>
        </pc:grpChg>
        <pc:grpChg chg="mod">
          <ac:chgData name="PAOLA POLLEGIONI" userId="ec257920-8657-4840-aeed-f0975ea210b0" providerId="ADAL" clId="{72AF270E-B054-4E6B-B88E-500778E52779}" dt="2025-01-24T15:41:13.820" v="651"/>
          <ac:grpSpMkLst>
            <pc:docMk/>
            <pc:sldMk cId="770741721" sldId="256"/>
            <ac:grpSpMk id="560" creationId="{6CCBA5C1-458D-4F25-B82C-20502732F063}"/>
          </ac:grpSpMkLst>
        </pc:grpChg>
        <pc:grpChg chg="mod">
          <ac:chgData name="PAOLA POLLEGIONI" userId="ec257920-8657-4840-aeed-f0975ea210b0" providerId="ADAL" clId="{72AF270E-B054-4E6B-B88E-500778E52779}" dt="2025-01-24T15:41:13.820" v="651"/>
          <ac:grpSpMkLst>
            <pc:docMk/>
            <pc:sldMk cId="770741721" sldId="256"/>
            <ac:grpSpMk id="561" creationId="{8D899FEC-EEA8-41FE-8EDF-0C72A030A888}"/>
          </ac:grpSpMkLst>
        </pc:grpChg>
        <pc:grpChg chg="mod">
          <ac:chgData name="PAOLA POLLEGIONI" userId="ec257920-8657-4840-aeed-f0975ea210b0" providerId="ADAL" clId="{72AF270E-B054-4E6B-B88E-500778E52779}" dt="2025-01-24T15:41:13.820" v="651"/>
          <ac:grpSpMkLst>
            <pc:docMk/>
            <pc:sldMk cId="770741721" sldId="256"/>
            <ac:grpSpMk id="562" creationId="{8E9692B0-5134-4A3E-8F76-D349016FA14A}"/>
          </ac:grpSpMkLst>
        </pc:grpChg>
        <pc:grpChg chg="mod">
          <ac:chgData name="PAOLA POLLEGIONI" userId="ec257920-8657-4840-aeed-f0975ea210b0" providerId="ADAL" clId="{72AF270E-B054-4E6B-B88E-500778E52779}" dt="2025-01-24T15:41:13.820" v="651"/>
          <ac:grpSpMkLst>
            <pc:docMk/>
            <pc:sldMk cId="770741721" sldId="256"/>
            <ac:grpSpMk id="563" creationId="{426E5B43-2BAE-4D22-8017-5B91DA3DCC4E}"/>
          </ac:grpSpMkLst>
        </pc:grpChg>
        <pc:grpChg chg="mod">
          <ac:chgData name="PAOLA POLLEGIONI" userId="ec257920-8657-4840-aeed-f0975ea210b0" providerId="ADAL" clId="{72AF270E-B054-4E6B-B88E-500778E52779}" dt="2025-01-24T15:41:13.820" v="651"/>
          <ac:grpSpMkLst>
            <pc:docMk/>
            <pc:sldMk cId="770741721" sldId="256"/>
            <ac:grpSpMk id="564" creationId="{D27E1A55-9690-4FCA-8134-A12AF3A7D71E}"/>
          </ac:grpSpMkLst>
        </pc:grpChg>
        <pc:grpChg chg="mod">
          <ac:chgData name="PAOLA POLLEGIONI" userId="ec257920-8657-4840-aeed-f0975ea210b0" providerId="ADAL" clId="{72AF270E-B054-4E6B-B88E-500778E52779}" dt="2025-01-24T15:41:13.820" v="651"/>
          <ac:grpSpMkLst>
            <pc:docMk/>
            <pc:sldMk cId="770741721" sldId="256"/>
            <ac:grpSpMk id="565" creationId="{AE2359B5-1058-470B-888F-01FEEF2C7C22}"/>
          </ac:grpSpMkLst>
        </pc:grpChg>
        <pc:grpChg chg="mod">
          <ac:chgData name="PAOLA POLLEGIONI" userId="ec257920-8657-4840-aeed-f0975ea210b0" providerId="ADAL" clId="{72AF270E-B054-4E6B-B88E-500778E52779}" dt="2025-01-24T15:41:13.820" v="651"/>
          <ac:grpSpMkLst>
            <pc:docMk/>
            <pc:sldMk cId="770741721" sldId="256"/>
            <ac:grpSpMk id="566" creationId="{6E66AE85-A896-4384-9D83-ACCBA5B7B9DA}"/>
          </ac:grpSpMkLst>
        </pc:grpChg>
        <pc:grpChg chg="mod">
          <ac:chgData name="PAOLA POLLEGIONI" userId="ec257920-8657-4840-aeed-f0975ea210b0" providerId="ADAL" clId="{72AF270E-B054-4E6B-B88E-500778E52779}" dt="2025-01-24T15:41:13.820" v="651"/>
          <ac:grpSpMkLst>
            <pc:docMk/>
            <pc:sldMk cId="770741721" sldId="256"/>
            <ac:grpSpMk id="567" creationId="{16D0D4F2-B983-44C8-B862-5C5F3221DC98}"/>
          </ac:grpSpMkLst>
        </pc:grpChg>
        <pc:grpChg chg="mod">
          <ac:chgData name="PAOLA POLLEGIONI" userId="ec257920-8657-4840-aeed-f0975ea210b0" providerId="ADAL" clId="{72AF270E-B054-4E6B-B88E-500778E52779}" dt="2025-01-24T15:41:13.820" v="651"/>
          <ac:grpSpMkLst>
            <pc:docMk/>
            <pc:sldMk cId="770741721" sldId="256"/>
            <ac:grpSpMk id="568" creationId="{79AA6E6F-1386-49EB-BA9D-21DFF9D45F03}"/>
          </ac:grpSpMkLst>
        </pc:grpChg>
        <pc:grpChg chg="mod">
          <ac:chgData name="PAOLA POLLEGIONI" userId="ec257920-8657-4840-aeed-f0975ea210b0" providerId="ADAL" clId="{72AF270E-B054-4E6B-B88E-500778E52779}" dt="2025-01-24T15:41:13.820" v="651"/>
          <ac:grpSpMkLst>
            <pc:docMk/>
            <pc:sldMk cId="770741721" sldId="256"/>
            <ac:grpSpMk id="569" creationId="{06588AF2-E482-4883-BB00-E0E345F51170}"/>
          </ac:grpSpMkLst>
        </pc:grpChg>
        <pc:grpChg chg="mod">
          <ac:chgData name="PAOLA POLLEGIONI" userId="ec257920-8657-4840-aeed-f0975ea210b0" providerId="ADAL" clId="{72AF270E-B054-4E6B-B88E-500778E52779}" dt="2025-01-24T15:41:13.820" v="651"/>
          <ac:grpSpMkLst>
            <pc:docMk/>
            <pc:sldMk cId="770741721" sldId="256"/>
            <ac:grpSpMk id="570" creationId="{7710A3BB-65F9-4486-B599-287C1E5C7549}"/>
          </ac:grpSpMkLst>
        </pc:grpChg>
        <pc:grpChg chg="mod">
          <ac:chgData name="PAOLA POLLEGIONI" userId="ec257920-8657-4840-aeed-f0975ea210b0" providerId="ADAL" clId="{72AF270E-B054-4E6B-B88E-500778E52779}" dt="2025-01-24T15:41:13.820" v="651"/>
          <ac:grpSpMkLst>
            <pc:docMk/>
            <pc:sldMk cId="770741721" sldId="256"/>
            <ac:grpSpMk id="571" creationId="{553EB72E-E24F-4CD5-A66C-1D82EC98D813}"/>
          </ac:grpSpMkLst>
        </pc:grpChg>
        <pc:grpChg chg="mod">
          <ac:chgData name="PAOLA POLLEGIONI" userId="ec257920-8657-4840-aeed-f0975ea210b0" providerId="ADAL" clId="{72AF270E-B054-4E6B-B88E-500778E52779}" dt="2025-01-24T15:41:13.820" v="651"/>
          <ac:grpSpMkLst>
            <pc:docMk/>
            <pc:sldMk cId="770741721" sldId="256"/>
            <ac:grpSpMk id="572" creationId="{E5309F97-D375-4953-95FD-8578F288751F}"/>
          </ac:grpSpMkLst>
        </pc:grpChg>
        <pc:grpChg chg="mod">
          <ac:chgData name="PAOLA POLLEGIONI" userId="ec257920-8657-4840-aeed-f0975ea210b0" providerId="ADAL" clId="{72AF270E-B054-4E6B-B88E-500778E52779}" dt="2025-01-24T15:41:13.820" v="651"/>
          <ac:grpSpMkLst>
            <pc:docMk/>
            <pc:sldMk cId="770741721" sldId="256"/>
            <ac:grpSpMk id="573" creationId="{D1CF1966-5E01-4002-B6BF-77C84F09FBDD}"/>
          </ac:grpSpMkLst>
        </pc:grpChg>
        <pc:grpChg chg="mod">
          <ac:chgData name="PAOLA POLLEGIONI" userId="ec257920-8657-4840-aeed-f0975ea210b0" providerId="ADAL" clId="{72AF270E-B054-4E6B-B88E-500778E52779}" dt="2025-01-24T15:41:13.820" v="651"/>
          <ac:grpSpMkLst>
            <pc:docMk/>
            <pc:sldMk cId="770741721" sldId="256"/>
            <ac:grpSpMk id="574" creationId="{9E81740E-42D1-44FD-B6FC-9B15C2CC3A80}"/>
          </ac:grpSpMkLst>
        </pc:grpChg>
        <pc:grpChg chg="mod">
          <ac:chgData name="PAOLA POLLEGIONI" userId="ec257920-8657-4840-aeed-f0975ea210b0" providerId="ADAL" clId="{72AF270E-B054-4E6B-B88E-500778E52779}" dt="2025-01-24T15:41:13.820" v="651"/>
          <ac:grpSpMkLst>
            <pc:docMk/>
            <pc:sldMk cId="770741721" sldId="256"/>
            <ac:grpSpMk id="575" creationId="{3FB80D65-F859-4331-8A9E-081F114F8AC8}"/>
          </ac:grpSpMkLst>
        </pc:grpChg>
        <pc:grpChg chg="mod">
          <ac:chgData name="PAOLA POLLEGIONI" userId="ec257920-8657-4840-aeed-f0975ea210b0" providerId="ADAL" clId="{72AF270E-B054-4E6B-B88E-500778E52779}" dt="2025-01-24T15:41:13.820" v="651"/>
          <ac:grpSpMkLst>
            <pc:docMk/>
            <pc:sldMk cId="770741721" sldId="256"/>
            <ac:grpSpMk id="576" creationId="{91386696-D378-47A9-97FD-A10D168B5D75}"/>
          </ac:grpSpMkLst>
        </pc:grpChg>
        <pc:grpChg chg="mod">
          <ac:chgData name="PAOLA POLLEGIONI" userId="ec257920-8657-4840-aeed-f0975ea210b0" providerId="ADAL" clId="{72AF270E-B054-4E6B-B88E-500778E52779}" dt="2025-01-24T15:41:13.820" v="651"/>
          <ac:grpSpMkLst>
            <pc:docMk/>
            <pc:sldMk cId="770741721" sldId="256"/>
            <ac:grpSpMk id="577" creationId="{BCF6A68B-1FEE-4F5B-AC72-A28E0432BDB9}"/>
          </ac:grpSpMkLst>
        </pc:grpChg>
        <pc:grpChg chg="mod">
          <ac:chgData name="PAOLA POLLEGIONI" userId="ec257920-8657-4840-aeed-f0975ea210b0" providerId="ADAL" clId="{72AF270E-B054-4E6B-B88E-500778E52779}" dt="2025-01-24T15:41:13.820" v="651"/>
          <ac:grpSpMkLst>
            <pc:docMk/>
            <pc:sldMk cId="770741721" sldId="256"/>
            <ac:grpSpMk id="578" creationId="{2134E86A-598E-4FAE-B1B8-E174250F2552}"/>
          </ac:grpSpMkLst>
        </pc:grpChg>
        <pc:grpChg chg="mod">
          <ac:chgData name="PAOLA POLLEGIONI" userId="ec257920-8657-4840-aeed-f0975ea210b0" providerId="ADAL" clId="{72AF270E-B054-4E6B-B88E-500778E52779}" dt="2025-01-24T15:41:13.820" v="651"/>
          <ac:grpSpMkLst>
            <pc:docMk/>
            <pc:sldMk cId="770741721" sldId="256"/>
            <ac:grpSpMk id="579" creationId="{41CBB314-A135-4FBF-8BFB-A9EB4127C3A5}"/>
          </ac:grpSpMkLst>
        </pc:grpChg>
        <pc:grpChg chg="mod">
          <ac:chgData name="PAOLA POLLEGIONI" userId="ec257920-8657-4840-aeed-f0975ea210b0" providerId="ADAL" clId="{72AF270E-B054-4E6B-B88E-500778E52779}" dt="2025-01-24T15:41:13.820" v="651"/>
          <ac:grpSpMkLst>
            <pc:docMk/>
            <pc:sldMk cId="770741721" sldId="256"/>
            <ac:grpSpMk id="580" creationId="{FDAFDEB8-3D10-4835-84D1-37093276DAEC}"/>
          </ac:grpSpMkLst>
        </pc:grpChg>
        <pc:grpChg chg="mod">
          <ac:chgData name="PAOLA POLLEGIONI" userId="ec257920-8657-4840-aeed-f0975ea210b0" providerId="ADAL" clId="{72AF270E-B054-4E6B-B88E-500778E52779}" dt="2025-01-24T15:41:13.820" v="651"/>
          <ac:grpSpMkLst>
            <pc:docMk/>
            <pc:sldMk cId="770741721" sldId="256"/>
            <ac:grpSpMk id="581" creationId="{2C76FF88-3870-48EA-9FB9-794B1B3DC19A}"/>
          </ac:grpSpMkLst>
        </pc:grpChg>
        <pc:grpChg chg="mod">
          <ac:chgData name="PAOLA POLLEGIONI" userId="ec257920-8657-4840-aeed-f0975ea210b0" providerId="ADAL" clId="{72AF270E-B054-4E6B-B88E-500778E52779}" dt="2025-01-24T15:41:13.820" v="651"/>
          <ac:grpSpMkLst>
            <pc:docMk/>
            <pc:sldMk cId="770741721" sldId="256"/>
            <ac:grpSpMk id="582" creationId="{8D0665D5-E946-42CC-A901-725B97741430}"/>
          </ac:grpSpMkLst>
        </pc:grpChg>
        <pc:grpChg chg="mod">
          <ac:chgData name="PAOLA POLLEGIONI" userId="ec257920-8657-4840-aeed-f0975ea210b0" providerId="ADAL" clId="{72AF270E-B054-4E6B-B88E-500778E52779}" dt="2025-01-24T15:41:13.820" v="651"/>
          <ac:grpSpMkLst>
            <pc:docMk/>
            <pc:sldMk cId="770741721" sldId="256"/>
            <ac:grpSpMk id="583" creationId="{1B883E01-8C9C-42F5-A15E-A5107305F7A1}"/>
          </ac:grpSpMkLst>
        </pc:grpChg>
        <pc:grpChg chg="mod">
          <ac:chgData name="PAOLA POLLEGIONI" userId="ec257920-8657-4840-aeed-f0975ea210b0" providerId="ADAL" clId="{72AF270E-B054-4E6B-B88E-500778E52779}" dt="2025-01-24T15:41:13.820" v="651"/>
          <ac:grpSpMkLst>
            <pc:docMk/>
            <pc:sldMk cId="770741721" sldId="256"/>
            <ac:grpSpMk id="584" creationId="{F81BAE63-A1AC-4A14-B8E0-B2F7241B2AB2}"/>
          </ac:grpSpMkLst>
        </pc:grpChg>
        <pc:grpChg chg="mod">
          <ac:chgData name="PAOLA POLLEGIONI" userId="ec257920-8657-4840-aeed-f0975ea210b0" providerId="ADAL" clId="{72AF270E-B054-4E6B-B88E-500778E52779}" dt="2025-01-24T15:41:13.820" v="651"/>
          <ac:grpSpMkLst>
            <pc:docMk/>
            <pc:sldMk cId="770741721" sldId="256"/>
            <ac:grpSpMk id="585" creationId="{6930D8B1-4E2E-41F3-9B7D-C7CD01CA80B0}"/>
          </ac:grpSpMkLst>
        </pc:grpChg>
        <pc:grpChg chg="mod">
          <ac:chgData name="PAOLA POLLEGIONI" userId="ec257920-8657-4840-aeed-f0975ea210b0" providerId="ADAL" clId="{72AF270E-B054-4E6B-B88E-500778E52779}" dt="2025-01-24T15:41:13.820" v="651"/>
          <ac:grpSpMkLst>
            <pc:docMk/>
            <pc:sldMk cId="770741721" sldId="256"/>
            <ac:grpSpMk id="586" creationId="{5857EFC2-9028-4810-ABB5-9EE19B72D4F2}"/>
          </ac:grpSpMkLst>
        </pc:grpChg>
        <pc:grpChg chg="mod">
          <ac:chgData name="PAOLA POLLEGIONI" userId="ec257920-8657-4840-aeed-f0975ea210b0" providerId="ADAL" clId="{72AF270E-B054-4E6B-B88E-500778E52779}" dt="2025-01-24T15:41:13.820" v="651"/>
          <ac:grpSpMkLst>
            <pc:docMk/>
            <pc:sldMk cId="770741721" sldId="256"/>
            <ac:grpSpMk id="587" creationId="{7DC82F19-7BE1-44D2-9A4E-F00709D3D98B}"/>
          </ac:grpSpMkLst>
        </pc:grpChg>
        <pc:grpChg chg="mod">
          <ac:chgData name="PAOLA POLLEGIONI" userId="ec257920-8657-4840-aeed-f0975ea210b0" providerId="ADAL" clId="{72AF270E-B054-4E6B-B88E-500778E52779}" dt="2025-01-24T15:41:13.820" v="651"/>
          <ac:grpSpMkLst>
            <pc:docMk/>
            <pc:sldMk cId="770741721" sldId="256"/>
            <ac:grpSpMk id="588" creationId="{32BCE57C-49C4-4FC9-8F81-6DDA5D191811}"/>
          </ac:grpSpMkLst>
        </pc:grpChg>
        <pc:grpChg chg="mod">
          <ac:chgData name="PAOLA POLLEGIONI" userId="ec257920-8657-4840-aeed-f0975ea210b0" providerId="ADAL" clId="{72AF270E-B054-4E6B-B88E-500778E52779}" dt="2025-01-24T15:41:13.820" v="651"/>
          <ac:grpSpMkLst>
            <pc:docMk/>
            <pc:sldMk cId="770741721" sldId="256"/>
            <ac:grpSpMk id="589" creationId="{474BD2C0-C762-4364-ABA9-9716FCC4F4FC}"/>
          </ac:grpSpMkLst>
        </pc:grpChg>
        <pc:grpChg chg="mod">
          <ac:chgData name="PAOLA POLLEGIONI" userId="ec257920-8657-4840-aeed-f0975ea210b0" providerId="ADAL" clId="{72AF270E-B054-4E6B-B88E-500778E52779}" dt="2025-01-24T15:41:13.820" v="651"/>
          <ac:grpSpMkLst>
            <pc:docMk/>
            <pc:sldMk cId="770741721" sldId="256"/>
            <ac:grpSpMk id="590" creationId="{5B2AD481-F85B-450E-BC3E-ED24701BA2B9}"/>
          </ac:grpSpMkLst>
        </pc:grpChg>
        <pc:grpChg chg="mod">
          <ac:chgData name="PAOLA POLLEGIONI" userId="ec257920-8657-4840-aeed-f0975ea210b0" providerId="ADAL" clId="{72AF270E-B054-4E6B-B88E-500778E52779}" dt="2025-01-24T15:41:13.820" v="651"/>
          <ac:grpSpMkLst>
            <pc:docMk/>
            <pc:sldMk cId="770741721" sldId="256"/>
            <ac:grpSpMk id="591" creationId="{5B077F27-3316-47CC-99A7-00EDCCC3C260}"/>
          </ac:grpSpMkLst>
        </pc:grpChg>
        <pc:grpChg chg="mod">
          <ac:chgData name="PAOLA POLLEGIONI" userId="ec257920-8657-4840-aeed-f0975ea210b0" providerId="ADAL" clId="{72AF270E-B054-4E6B-B88E-500778E52779}" dt="2025-01-24T15:41:13.820" v="651"/>
          <ac:grpSpMkLst>
            <pc:docMk/>
            <pc:sldMk cId="770741721" sldId="256"/>
            <ac:grpSpMk id="592" creationId="{3A27633A-C945-4AE0-800E-336E55236D0E}"/>
          </ac:grpSpMkLst>
        </pc:grpChg>
        <pc:grpChg chg="mod">
          <ac:chgData name="PAOLA POLLEGIONI" userId="ec257920-8657-4840-aeed-f0975ea210b0" providerId="ADAL" clId="{72AF270E-B054-4E6B-B88E-500778E52779}" dt="2025-01-24T15:41:13.820" v="651"/>
          <ac:grpSpMkLst>
            <pc:docMk/>
            <pc:sldMk cId="770741721" sldId="256"/>
            <ac:grpSpMk id="593" creationId="{531F132F-22D3-43E6-A5D4-2009B7C523ED}"/>
          </ac:grpSpMkLst>
        </pc:grpChg>
        <pc:grpChg chg="mod">
          <ac:chgData name="PAOLA POLLEGIONI" userId="ec257920-8657-4840-aeed-f0975ea210b0" providerId="ADAL" clId="{72AF270E-B054-4E6B-B88E-500778E52779}" dt="2025-01-24T15:41:13.820" v="651"/>
          <ac:grpSpMkLst>
            <pc:docMk/>
            <pc:sldMk cId="770741721" sldId="256"/>
            <ac:grpSpMk id="594" creationId="{3ED18502-6958-482F-8DDC-A1B2303E8739}"/>
          </ac:grpSpMkLst>
        </pc:grpChg>
        <pc:grpChg chg="mod">
          <ac:chgData name="PAOLA POLLEGIONI" userId="ec257920-8657-4840-aeed-f0975ea210b0" providerId="ADAL" clId="{72AF270E-B054-4E6B-B88E-500778E52779}" dt="2025-01-24T15:41:13.820" v="651"/>
          <ac:grpSpMkLst>
            <pc:docMk/>
            <pc:sldMk cId="770741721" sldId="256"/>
            <ac:grpSpMk id="595" creationId="{BEB84ABD-3A0E-4168-B6FA-35B2D263E1AA}"/>
          </ac:grpSpMkLst>
        </pc:grpChg>
        <pc:grpChg chg="mod">
          <ac:chgData name="PAOLA POLLEGIONI" userId="ec257920-8657-4840-aeed-f0975ea210b0" providerId="ADAL" clId="{72AF270E-B054-4E6B-B88E-500778E52779}" dt="2025-01-24T15:41:13.820" v="651"/>
          <ac:grpSpMkLst>
            <pc:docMk/>
            <pc:sldMk cId="770741721" sldId="256"/>
            <ac:grpSpMk id="596" creationId="{25190A6F-02F0-45EC-B933-180F3357138A}"/>
          </ac:grpSpMkLst>
        </pc:grpChg>
        <pc:grpChg chg="mod">
          <ac:chgData name="PAOLA POLLEGIONI" userId="ec257920-8657-4840-aeed-f0975ea210b0" providerId="ADAL" clId="{72AF270E-B054-4E6B-B88E-500778E52779}" dt="2025-01-24T15:41:13.820" v="651"/>
          <ac:grpSpMkLst>
            <pc:docMk/>
            <pc:sldMk cId="770741721" sldId="256"/>
            <ac:grpSpMk id="597" creationId="{0CBA2DB9-4744-4B98-B44B-DAFD3FA39691}"/>
          </ac:grpSpMkLst>
        </pc:grpChg>
        <pc:grpChg chg="mod">
          <ac:chgData name="PAOLA POLLEGIONI" userId="ec257920-8657-4840-aeed-f0975ea210b0" providerId="ADAL" clId="{72AF270E-B054-4E6B-B88E-500778E52779}" dt="2025-01-24T15:41:13.820" v="651"/>
          <ac:grpSpMkLst>
            <pc:docMk/>
            <pc:sldMk cId="770741721" sldId="256"/>
            <ac:grpSpMk id="598" creationId="{D0CD6F1D-ADBA-4E04-AF0A-E2D67AE1A68F}"/>
          </ac:grpSpMkLst>
        </pc:grpChg>
        <pc:grpChg chg="mod">
          <ac:chgData name="PAOLA POLLEGIONI" userId="ec257920-8657-4840-aeed-f0975ea210b0" providerId="ADAL" clId="{72AF270E-B054-4E6B-B88E-500778E52779}" dt="2025-01-24T15:41:13.820" v="651"/>
          <ac:grpSpMkLst>
            <pc:docMk/>
            <pc:sldMk cId="770741721" sldId="256"/>
            <ac:grpSpMk id="599" creationId="{FEF15DB5-A8F7-4C3E-87E4-30388FD0C407}"/>
          </ac:grpSpMkLst>
        </pc:grpChg>
        <pc:grpChg chg="mod">
          <ac:chgData name="PAOLA POLLEGIONI" userId="ec257920-8657-4840-aeed-f0975ea210b0" providerId="ADAL" clId="{72AF270E-B054-4E6B-B88E-500778E52779}" dt="2025-01-24T15:41:13.820" v="651"/>
          <ac:grpSpMkLst>
            <pc:docMk/>
            <pc:sldMk cId="770741721" sldId="256"/>
            <ac:grpSpMk id="600" creationId="{F679D5FC-EBEC-4F9D-BCB0-46A263CDA0F4}"/>
          </ac:grpSpMkLst>
        </pc:grpChg>
        <pc:grpChg chg="mod">
          <ac:chgData name="PAOLA POLLEGIONI" userId="ec257920-8657-4840-aeed-f0975ea210b0" providerId="ADAL" clId="{72AF270E-B054-4E6B-B88E-500778E52779}" dt="2025-01-24T15:41:13.820" v="651"/>
          <ac:grpSpMkLst>
            <pc:docMk/>
            <pc:sldMk cId="770741721" sldId="256"/>
            <ac:grpSpMk id="601" creationId="{47D226B7-8290-40B5-9A21-92339F5EB80E}"/>
          </ac:grpSpMkLst>
        </pc:grpChg>
        <pc:grpChg chg="mod">
          <ac:chgData name="PAOLA POLLEGIONI" userId="ec257920-8657-4840-aeed-f0975ea210b0" providerId="ADAL" clId="{72AF270E-B054-4E6B-B88E-500778E52779}" dt="2025-01-24T15:41:13.820" v="651"/>
          <ac:grpSpMkLst>
            <pc:docMk/>
            <pc:sldMk cId="770741721" sldId="256"/>
            <ac:grpSpMk id="602" creationId="{EC5CF2D5-4A14-4218-9595-7E07F550E4F3}"/>
          </ac:grpSpMkLst>
        </pc:grpChg>
        <pc:grpChg chg="mod">
          <ac:chgData name="PAOLA POLLEGIONI" userId="ec257920-8657-4840-aeed-f0975ea210b0" providerId="ADAL" clId="{72AF270E-B054-4E6B-B88E-500778E52779}" dt="2025-01-24T15:41:13.820" v="651"/>
          <ac:grpSpMkLst>
            <pc:docMk/>
            <pc:sldMk cId="770741721" sldId="256"/>
            <ac:grpSpMk id="603" creationId="{CC6D5695-CBA4-4D15-80CE-F190740886D2}"/>
          </ac:grpSpMkLst>
        </pc:grpChg>
        <pc:grpChg chg="mod">
          <ac:chgData name="PAOLA POLLEGIONI" userId="ec257920-8657-4840-aeed-f0975ea210b0" providerId="ADAL" clId="{72AF270E-B054-4E6B-B88E-500778E52779}" dt="2025-01-24T15:41:13.820" v="651"/>
          <ac:grpSpMkLst>
            <pc:docMk/>
            <pc:sldMk cId="770741721" sldId="256"/>
            <ac:grpSpMk id="604" creationId="{40C3DCD6-5FCD-4A49-9622-1A7CD0821153}"/>
          </ac:grpSpMkLst>
        </pc:grpChg>
        <pc:grpChg chg="mod">
          <ac:chgData name="PAOLA POLLEGIONI" userId="ec257920-8657-4840-aeed-f0975ea210b0" providerId="ADAL" clId="{72AF270E-B054-4E6B-B88E-500778E52779}" dt="2025-01-24T15:41:13.820" v="651"/>
          <ac:grpSpMkLst>
            <pc:docMk/>
            <pc:sldMk cId="770741721" sldId="256"/>
            <ac:grpSpMk id="605" creationId="{139A390D-D31F-457C-B81D-C7176B99724C}"/>
          </ac:grpSpMkLst>
        </pc:grpChg>
        <pc:grpChg chg="mod">
          <ac:chgData name="PAOLA POLLEGIONI" userId="ec257920-8657-4840-aeed-f0975ea210b0" providerId="ADAL" clId="{72AF270E-B054-4E6B-B88E-500778E52779}" dt="2025-01-24T15:41:13.820" v="651"/>
          <ac:grpSpMkLst>
            <pc:docMk/>
            <pc:sldMk cId="770741721" sldId="256"/>
            <ac:grpSpMk id="606" creationId="{39411029-0C92-460A-BC74-8F3BCA75C3CA}"/>
          </ac:grpSpMkLst>
        </pc:grpChg>
        <pc:grpChg chg="mod">
          <ac:chgData name="PAOLA POLLEGIONI" userId="ec257920-8657-4840-aeed-f0975ea210b0" providerId="ADAL" clId="{72AF270E-B054-4E6B-B88E-500778E52779}" dt="2025-01-24T15:41:13.820" v="651"/>
          <ac:grpSpMkLst>
            <pc:docMk/>
            <pc:sldMk cId="770741721" sldId="256"/>
            <ac:grpSpMk id="607" creationId="{BF332CAD-4470-4E12-B273-3FE73EA2304B}"/>
          </ac:grpSpMkLst>
        </pc:grpChg>
        <pc:grpChg chg="mod">
          <ac:chgData name="PAOLA POLLEGIONI" userId="ec257920-8657-4840-aeed-f0975ea210b0" providerId="ADAL" clId="{72AF270E-B054-4E6B-B88E-500778E52779}" dt="2025-01-24T15:41:13.820" v="651"/>
          <ac:grpSpMkLst>
            <pc:docMk/>
            <pc:sldMk cId="770741721" sldId="256"/>
            <ac:grpSpMk id="608" creationId="{63832FA3-E006-4913-A810-976EDF482FB1}"/>
          </ac:grpSpMkLst>
        </pc:grpChg>
        <pc:grpChg chg="mod">
          <ac:chgData name="PAOLA POLLEGIONI" userId="ec257920-8657-4840-aeed-f0975ea210b0" providerId="ADAL" clId="{72AF270E-B054-4E6B-B88E-500778E52779}" dt="2025-01-24T15:41:13.820" v="651"/>
          <ac:grpSpMkLst>
            <pc:docMk/>
            <pc:sldMk cId="770741721" sldId="256"/>
            <ac:grpSpMk id="609" creationId="{D2B3A320-EFD5-40FD-A29C-54373FE0ACC3}"/>
          </ac:grpSpMkLst>
        </pc:grpChg>
        <pc:grpChg chg="mod">
          <ac:chgData name="PAOLA POLLEGIONI" userId="ec257920-8657-4840-aeed-f0975ea210b0" providerId="ADAL" clId="{72AF270E-B054-4E6B-B88E-500778E52779}" dt="2025-01-24T15:41:13.820" v="651"/>
          <ac:grpSpMkLst>
            <pc:docMk/>
            <pc:sldMk cId="770741721" sldId="256"/>
            <ac:grpSpMk id="610" creationId="{F70A5136-F3BF-4E91-AE18-C42752F5D183}"/>
          </ac:grpSpMkLst>
        </pc:grpChg>
        <pc:grpChg chg="mod">
          <ac:chgData name="PAOLA POLLEGIONI" userId="ec257920-8657-4840-aeed-f0975ea210b0" providerId="ADAL" clId="{72AF270E-B054-4E6B-B88E-500778E52779}" dt="2025-01-24T15:41:13.820" v="651"/>
          <ac:grpSpMkLst>
            <pc:docMk/>
            <pc:sldMk cId="770741721" sldId="256"/>
            <ac:grpSpMk id="611" creationId="{8E44BA88-9CAD-40CA-A97B-26C2AD2A63E9}"/>
          </ac:grpSpMkLst>
        </pc:grpChg>
        <pc:grpChg chg="mod">
          <ac:chgData name="PAOLA POLLEGIONI" userId="ec257920-8657-4840-aeed-f0975ea210b0" providerId="ADAL" clId="{72AF270E-B054-4E6B-B88E-500778E52779}" dt="2025-01-24T15:41:13.820" v="651"/>
          <ac:grpSpMkLst>
            <pc:docMk/>
            <pc:sldMk cId="770741721" sldId="256"/>
            <ac:grpSpMk id="612" creationId="{CAC0BF81-2021-42D7-A104-90B9F8320A63}"/>
          </ac:grpSpMkLst>
        </pc:grpChg>
        <pc:grpChg chg="mod">
          <ac:chgData name="PAOLA POLLEGIONI" userId="ec257920-8657-4840-aeed-f0975ea210b0" providerId="ADAL" clId="{72AF270E-B054-4E6B-B88E-500778E52779}" dt="2025-01-24T15:41:13.820" v="651"/>
          <ac:grpSpMkLst>
            <pc:docMk/>
            <pc:sldMk cId="770741721" sldId="256"/>
            <ac:grpSpMk id="613" creationId="{C7B3F7BC-6A9A-4A11-8F87-82D28338075F}"/>
          </ac:grpSpMkLst>
        </pc:grpChg>
        <pc:grpChg chg="mod">
          <ac:chgData name="PAOLA POLLEGIONI" userId="ec257920-8657-4840-aeed-f0975ea210b0" providerId="ADAL" clId="{72AF270E-B054-4E6B-B88E-500778E52779}" dt="2025-01-24T15:41:13.820" v="651"/>
          <ac:grpSpMkLst>
            <pc:docMk/>
            <pc:sldMk cId="770741721" sldId="256"/>
            <ac:grpSpMk id="614" creationId="{19E0CEDB-053A-478B-9144-53A6875A7F9C}"/>
          </ac:grpSpMkLst>
        </pc:grpChg>
        <pc:grpChg chg="mod">
          <ac:chgData name="PAOLA POLLEGIONI" userId="ec257920-8657-4840-aeed-f0975ea210b0" providerId="ADAL" clId="{72AF270E-B054-4E6B-B88E-500778E52779}" dt="2025-01-24T15:41:13.820" v="651"/>
          <ac:grpSpMkLst>
            <pc:docMk/>
            <pc:sldMk cId="770741721" sldId="256"/>
            <ac:grpSpMk id="615" creationId="{F19B6C42-3328-43B8-A9FA-79A6917DEBCC}"/>
          </ac:grpSpMkLst>
        </pc:grpChg>
        <pc:grpChg chg="mod">
          <ac:chgData name="PAOLA POLLEGIONI" userId="ec257920-8657-4840-aeed-f0975ea210b0" providerId="ADAL" clId="{72AF270E-B054-4E6B-B88E-500778E52779}" dt="2025-01-24T15:41:13.820" v="651"/>
          <ac:grpSpMkLst>
            <pc:docMk/>
            <pc:sldMk cId="770741721" sldId="256"/>
            <ac:grpSpMk id="616" creationId="{4563C6AE-09E1-480A-91EF-7BF488DC7AE8}"/>
          </ac:grpSpMkLst>
        </pc:grpChg>
        <pc:grpChg chg="mod">
          <ac:chgData name="PAOLA POLLEGIONI" userId="ec257920-8657-4840-aeed-f0975ea210b0" providerId="ADAL" clId="{72AF270E-B054-4E6B-B88E-500778E52779}" dt="2025-01-24T15:41:13.820" v="651"/>
          <ac:grpSpMkLst>
            <pc:docMk/>
            <pc:sldMk cId="770741721" sldId="256"/>
            <ac:grpSpMk id="617" creationId="{0A67772D-B542-4D99-A085-7CC68185EEE2}"/>
          </ac:grpSpMkLst>
        </pc:grpChg>
        <pc:grpChg chg="mod">
          <ac:chgData name="PAOLA POLLEGIONI" userId="ec257920-8657-4840-aeed-f0975ea210b0" providerId="ADAL" clId="{72AF270E-B054-4E6B-B88E-500778E52779}" dt="2025-01-24T15:41:13.820" v="651"/>
          <ac:grpSpMkLst>
            <pc:docMk/>
            <pc:sldMk cId="770741721" sldId="256"/>
            <ac:grpSpMk id="618" creationId="{EB21BC7E-CF9E-41B6-A71E-6F317FBA2A2E}"/>
          </ac:grpSpMkLst>
        </pc:grpChg>
        <pc:grpChg chg="mod">
          <ac:chgData name="PAOLA POLLEGIONI" userId="ec257920-8657-4840-aeed-f0975ea210b0" providerId="ADAL" clId="{72AF270E-B054-4E6B-B88E-500778E52779}" dt="2025-01-24T15:41:13.820" v="651"/>
          <ac:grpSpMkLst>
            <pc:docMk/>
            <pc:sldMk cId="770741721" sldId="256"/>
            <ac:grpSpMk id="619" creationId="{A9DBD70A-289E-4D79-B777-BA78A5CB9C08}"/>
          </ac:grpSpMkLst>
        </pc:grpChg>
        <pc:grpChg chg="mod">
          <ac:chgData name="PAOLA POLLEGIONI" userId="ec257920-8657-4840-aeed-f0975ea210b0" providerId="ADAL" clId="{72AF270E-B054-4E6B-B88E-500778E52779}" dt="2025-01-24T15:41:13.820" v="651"/>
          <ac:grpSpMkLst>
            <pc:docMk/>
            <pc:sldMk cId="770741721" sldId="256"/>
            <ac:grpSpMk id="620" creationId="{976FC136-95F5-4F19-A153-3A8EF11F8CC5}"/>
          </ac:grpSpMkLst>
        </pc:grpChg>
        <pc:grpChg chg="mod">
          <ac:chgData name="PAOLA POLLEGIONI" userId="ec257920-8657-4840-aeed-f0975ea210b0" providerId="ADAL" clId="{72AF270E-B054-4E6B-B88E-500778E52779}" dt="2025-01-24T15:41:13.820" v="651"/>
          <ac:grpSpMkLst>
            <pc:docMk/>
            <pc:sldMk cId="770741721" sldId="256"/>
            <ac:grpSpMk id="621" creationId="{2FFAF881-1E5A-4D20-A6E5-5F3D059639F1}"/>
          </ac:grpSpMkLst>
        </pc:grpChg>
        <pc:grpChg chg="mod">
          <ac:chgData name="PAOLA POLLEGIONI" userId="ec257920-8657-4840-aeed-f0975ea210b0" providerId="ADAL" clId="{72AF270E-B054-4E6B-B88E-500778E52779}" dt="2025-01-24T15:41:13.820" v="651"/>
          <ac:grpSpMkLst>
            <pc:docMk/>
            <pc:sldMk cId="770741721" sldId="256"/>
            <ac:grpSpMk id="622" creationId="{0D6163AD-A642-49BE-A855-B7CC7984DAD1}"/>
          </ac:grpSpMkLst>
        </pc:grpChg>
        <pc:grpChg chg="mod">
          <ac:chgData name="PAOLA POLLEGIONI" userId="ec257920-8657-4840-aeed-f0975ea210b0" providerId="ADAL" clId="{72AF270E-B054-4E6B-B88E-500778E52779}" dt="2025-01-24T15:41:13.820" v="651"/>
          <ac:grpSpMkLst>
            <pc:docMk/>
            <pc:sldMk cId="770741721" sldId="256"/>
            <ac:grpSpMk id="623" creationId="{38517B7C-E87E-4556-9028-08F574D318F6}"/>
          </ac:grpSpMkLst>
        </pc:grpChg>
        <pc:grpChg chg="mod">
          <ac:chgData name="PAOLA POLLEGIONI" userId="ec257920-8657-4840-aeed-f0975ea210b0" providerId="ADAL" clId="{72AF270E-B054-4E6B-B88E-500778E52779}" dt="2025-01-24T15:41:13.820" v="651"/>
          <ac:grpSpMkLst>
            <pc:docMk/>
            <pc:sldMk cId="770741721" sldId="256"/>
            <ac:grpSpMk id="624" creationId="{4251A4F3-9B6D-4FEC-977E-780FA91EE1AE}"/>
          </ac:grpSpMkLst>
        </pc:grpChg>
        <pc:grpChg chg="mod">
          <ac:chgData name="PAOLA POLLEGIONI" userId="ec257920-8657-4840-aeed-f0975ea210b0" providerId="ADAL" clId="{72AF270E-B054-4E6B-B88E-500778E52779}" dt="2025-01-24T15:41:13.820" v="651"/>
          <ac:grpSpMkLst>
            <pc:docMk/>
            <pc:sldMk cId="770741721" sldId="256"/>
            <ac:grpSpMk id="625" creationId="{8201F7A2-C8B0-40BD-A2D7-E6C689F07D72}"/>
          </ac:grpSpMkLst>
        </pc:grpChg>
        <pc:grpChg chg="mod">
          <ac:chgData name="PAOLA POLLEGIONI" userId="ec257920-8657-4840-aeed-f0975ea210b0" providerId="ADAL" clId="{72AF270E-B054-4E6B-B88E-500778E52779}" dt="2025-01-24T15:41:13.820" v="651"/>
          <ac:grpSpMkLst>
            <pc:docMk/>
            <pc:sldMk cId="770741721" sldId="256"/>
            <ac:grpSpMk id="626" creationId="{F9804E10-4D98-4217-B38F-7506311E0E54}"/>
          </ac:grpSpMkLst>
        </pc:grpChg>
        <pc:grpChg chg="mod">
          <ac:chgData name="PAOLA POLLEGIONI" userId="ec257920-8657-4840-aeed-f0975ea210b0" providerId="ADAL" clId="{72AF270E-B054-4E6B-B88E-500778E52779}" dt="2025-01-24T15:41:13.820" v="651"/>
          <ac:grpSpMkLst>
            <pc:docMk/>
            <pc:sldMk cId="770741721" sldId="256"/>
            <ac:grpSpMk id="627" creationId="{BF9485A3-488D-41D4-B486-62869B9B10FC}"/>
          </ac:grpSpMkLst>
        </pc:grpChg>
        <pc:grpChg chg="mod">
          <ac:chgData name="PAOLA POLLEGIONI" userId="ec257920-8657-4840-aeed-f0975ea210b0" providerId="ADAL" clId="{72AF270E-B054-4E6B-B88E-500778E52779}" dt="2025-01-24T15:41:13.820" v="651"/>
          <ac:grpSpMkLst>
            <pc:docMk/>
            <pc:sldMk cId="770741721" sldId="256"/>
            <ac:grpSpMk id="628" creationId="{3658B92D-5398-4AA3-9FA0-AF0549BD37F9}"/>
          </ac:grpSpMkLst>
        </pc:grpChg>
        <pc:grpChg chg="mod">
          <ac:chgData name="PAOLA POLLEGIONI" userId="ec257920-8657-4840-aeed-f0975ea210b0" providerId="ADAL" clId="{72AF270E-B054-4E6B-B88E-500778E52779}" dt="2025-01-24T15:41:13.820" v="651"/>
          <ac:grpSpMkLst>
            <pc:docMk/>
            <pc:sldMk cId="770741721" sldId="256"/>
            <ac:grpSpMk id="629" creationId="{012F8D3E-0A48-4CC4-AAAC-EB51DF406357}"/>
          </ac:grpSpMkLst>
        </pc:grpChg>
        <pc:grpChg chg="mod">
          <ac:chgData name="PAOLA POLLEGIONI" userId="ec257920-8657-4840-aeed-f0975ea210b0" providerId="ADAL" clId="{72AF270E-B054-4E6B-B88E-500778E52779}" dt="2025-01-24T15:41:13.820" v="651"/>
          <ac:grpSpMkLst>
            <pc:docMk/>
            <pc:sldMk cId="770741721" sldId="256"/>
            <ac:grpSpMk id="630" creationId="{E031F617-7953-4329-9F5E-8DA46176D007}"/>
          </ac:grpSpMkLst>
        </pc:grpChg>
        <pc:grpChg chg="mod">
          <ac:chgData name="PAOLA POLLEGIONI" userId="ec257920-8657-4840-aeed-f0975ea210b0" providerId="ADAL" clId="{72AF270E-B054-4E6B-B88E-500778E52779}" dt="2025-01-24T15:41:13.820" v="651"/>
          <ac:grpSpMkLst>
            <pc:docMk/>
            <pc:sldMk cId="770741721" sldId="256"/>
            <ac:grpSpMk id="631" creationId="{5DD86BAE-5CF6-4128-92CC-D9D801306760}"/>
          </ac:grpSpMkLst>
        </pc:grpChg>
        <pc:grpChg chg="mod">
          <ac:chgData name="PAOLA POLLEGIONI" userId="ec257920-8657-4840-aeed-f0975ea210b0" providerId="ADAL" clId="{72AF270E-B054-4E6B-B88E-500778E52779}" dt="2025-01-24T15:41:13.820" v="651"/>
          <ac:grpSpMkLst>
            <pc:docMk/>
            <pc:sldMk cId="770741721" sldId="256"/>
            <ac:grpSpMk id="632" creationId="{ED6916A7-63F1-4962-9486-B5AE32C7BD3B}"/>
          </ac:grpSpMkLst>
        </pc:grpChg>
        <pc:grpChg chg="mod">
          <ac:chgData name="PAOLA POLLEGIONI" userId="ec257920-8657-4840-aeed-f0975ea210b0" providerId="ADAL" clId="{72AF270E-B054-4E6B-B88E-500778E52779}" dt="2025-01-24T15:41:13.820" v="651"/>
          <ac:grpSpMkLst>
            <pc:docMk/>
            <pc:sldMk cId="770741721" sldId="256"/>
            <ac:grpSpMk id="633" creationId="{3E0CD827-44D2-458B-AD8A-9C2FC8115729}"/>
          </ac:grpSpMkLst>
        </pc:grpChg>
        <pc:grpChg chg="mod">
          <ac:chgData name="PAOLA POLLEGIONI" userId="ec257920-8657-4840-aeed-f0975ea210b0" providerId="ADAL" clId="{72AF270E-B054-4E6B-B88E-500778E52779}" dt="2025-01-24T15:41:13.820" v="651"/>
          <ac:grpSpMkLst>
            <pc:docMk/>
            <pc:sldMk cId="770741721" sldId="256"/>
            <ac:grpSpMk id="634" creationId="{1FE3796A-DD79-4B51-BAC0-AC67F8CA9054}"/>
          </ac:grpSpMkLst>
        </pc:grpChg>
        <pc:grpChg chg="mod">
          <ac:chgData name="PAOLA POLLEGIONI" userId="ec257920-8657-4840-aeed-f0975ea210b0" providerId="ADAL" clId="{72AF270E-B054-4E6B-B88E-500778E52779}" dt="2025-01-24T15:41:13.820" v="651"/>
          <ac:grpSpMkLst>
            <pc:docMk/>
            <pc:sldMk cId="770741721" sldId="256"/>
            <ac:grpSpMk id="635" creationId="{230C9154-3F42-42B4-821C-B90484201993}"/>
          </ac:grpSpMkLst>
        </pc:grpChg>
        <pc:grpChg chg="mod">
          <ac:chgData name="PAOLA POLLEGIONI" userId="ec257920-8657-4840-aeed-f0975ea210b0" providerId="ADAL" clId="{72AF270E-B054-4E6B-B88E-500778E52779}" dt="2025-01-24T15:41:13.820" v="651"/>
          <ac:grpSpMkLst>
            <pc:docMk/>
            <pc:sldMk cId="770741721" sldId="256"/>
            <ac:grpSpMk id="636" creationId="{B391AA02-0E97-4DEB-8B63-ABD9A8161372}"/>
          </ac:grpSpMkLst>
        </pc:grpChg>
        <pc:grpChg chg="mod">
          <ac:chgData name="PAOLA POLLEGIONI" userId="ec257920-8657-4840-aeed-f0975ea210b0" providerId="ADAL" clId="{72AF270E-B054-4E6B-B88E-500778E52779}" dt="2025-01-24T15:41:13.820" v="651"/>
          <ac:grpSpMkLst>
            <pc:docMk/>
            <pc:sldMk cId="770741721" sldId="256"/>
            <ac:grpSpMk id="637" creationId="{A1267820-42C2-43E3-B858-16F25E81F33B}"/>
          </ac:grpSpMkLst>
        </pc:grpChg>
        <pc:grpChg chg="mod">
          <ac:chgData name="PAOLA POLLEGIONI" userId="ec257920-8657-4840-aeed-f0975ea210b0" providerId="ADAL" clId="{72AF270E-B054-4E6B-B88E-500778E52779}" dt="2025-01-24T15:41:13.820" v="651"/>
          <ac:grpSpMkLst>
            <pc:docMk/>
            <pc:sldMk cId="770741721" sldId="256"/>
            <ac:grpSpMk id="638" creationId="{B20DEC7D-6FBB-460A-B2B4-220458F9B32B}"/>
          </ac:grpSpMkLst>
        </pc:grpChg>
        <pc:grpChg chg="mod">
          <ac:chgData name="PAOLA POLLEGIONI" userId="ec257920-8657-4840-aeed-f0975ea210b0" providerId="ADAL" clId="{72AF270E-B054-4E6B-B88E-500778E52779}" dt="2025-01-24T15:41:13.820" v="651"/>
          <ac:grpSpMkLst>
            <pc:docMk/>
            <pc:sldMk cId="770741721" sldId="256"/>
            <ac:grpSpMk id="639" creationId="{035353D7-5A55-416B-A8D1-B394BF3D7395}"/>
          </ac:grpSpMkLst>
        </pc:grpChg>
        <pc:grpChg chg="mod">
          <ac:chgData name="PAOLA POLLEGIONI" userId="ec257920-8657-4840-aeed-f0975ea210b0" providerId="ADAL" clId="{72AF270E-B054-4E6B-B88E-500778E52779}" dt="2025-01-24T15:41:13.820" v="651"/>
          <ac:grpSpMkLst>
            <pc:docMk/>
            <pc:sldMk cId="770741721" sldId="256"/>
            <ac:grpSpMk id="640" creationId="{F13884A7-8D56-4FBA-850C-8B8214E550BE}"/>
          </ac:grpSpMkLst>
        </pc:grpChg>
        <pc:grpChg chg="mod">
          <ac:chgData name="PAOLA POLLEGIONI" userId="ec257920-8657-4840-aeed-f0975ea210b0" providerId="ADAL" clId="{72AF270E-B054-4E6B-B88E-500778E52779}" dt="2025-01-24T15:41:13.820" v="651"/>
          <ac:grpSpMkLst>
            <pc:docMk/>
            <pc:sldMk cId="770741721" sldId="256"/>
            <ac:grpSpMk id="641" creationId="{8C9197ED-F72A-4BB0-B97E-72EFB7341E1D}"/>
          </ac:grpSpMkLst>
        </pc:grpChg>
        <pc:grpChg chg="mod">
          <ac:chgData name="PAOLA POLLEGIONI" userId="ec257920-8657-4840-aeed-f0975ea210b0" providerId="ADAL" clId="{72AF270E-B054-4E6B-B88E-500778E52779}" dt="2025-01-24T15:41:13.820" v="651"/>
          <ac:grpSpMkLst>
            <pc:docMk/>
            <pc:sldMk cId="770741721" sldId="256"/>
            <ac:grpSpMk id="642" creationId="{95E1072F-B709-44D6-A561-0FD8974DBB9F}"/>
          </ac:grpSpMkLst>
        </pc:grpChg>
        <pc:grpChg chg="mod">
          <ac:chgData name="PAOLA POLLEGIONI" userId="ec257920-8657-4840-aeed-f0975ea210b0" providerId="ADAL" clId="{72AF270E-B054-4E6B-B88E-500778E52779}" dt="2025-01-24T15:41:13.820" v="651"/>
          <ac:grpSpMkLst>
            <pc:docMk/>
            <pc:sldMk cId="770741721" sldId="256"/>
            <ac:grpSpMk id="643" creationId="{72CD845F-179B-4A54-ADAA-30DEEAD72D2A}"/>
          </ac:grpSpMkLst>
        </pc:grpChg>
        <pc:grpChg chg="mod">
          <ac:chgData name="PAOLA POLLEGIONI" userId="ec257920-8657-4840-aeed-f0975ea210b0" providerId="ADAL" clId="{72AF270E-B054-4E6B-B88E-500778E52779}" dt="2025-01-24T15:41:13.820" v="651"/>
          <ac:grpSpMkLst>
            <pc:docMk/>
            <pc:sldMk cId="770741721" sldId="256"/>
            <ac:grpSpMk id="644" creationId="{325C5899-EF3F-43E6-B619-93EF235E6D31}"/>
          </ac:grpSpMkLst>
        </pc:grpChg>
        <pc:grpChg chg="mod">
          <ac:chgData name="PAOLA POLLEGIONI" userId="ec257920-8657-4840-aeed-f0975ea210b0" providerId="ADAL" clId="{72AF270E-B054-4E6B-B88E-500778E52779}" dt="2025-01-24T15:41:13.820" v="651"/>
          <ac:grpSpMkLst>
            <pc:docMk/>
            <pc:sldMk cId="770741721" sldId="256"/>
            <ac:grpSpMk id="645" creationId="{AADB00F6-AE4C-4E94-A308-CF1A65144663}"/>
          </ac:grpSpMkLst>
        </pc:grpChg>
        <pc:grpChg chg="mod">
          <ac:chgData name="PAOLA POLLEGIONI" userId="ec257920-8657-4840-aeed-f0975ea210b0" providerId="ADAL" clId="{72AF270E-B054-4E6B-B88E-500778E52779}" dt="2025-01-24T15:41:13.820" v="651"/>
          <ac:grpSpMkLst>
            <pc:docMk/>
            <pc:sldMk cId="770741721" sldId="256"/>
            <ac:grpSpMk id="646" creationId="{D6CBBE34-0527-4950-91E7-AEAF724FEEAE}"/>
          </ac:grpSpMkLst>
        </pc:grpChg>
        <pc:grpChg chg="mod">
          <ac:chgData name="PAOLA POLLEGIONI" userId="ec257920-8657-4840-aeed-f0975ea210b0" providerId="ADAL" clId="{72AF270E-B054-4E6B-B88E-500778E52779}" dt="2025-01-24T15:41:13.820" v="651"/>
          <ac:grpSpMkLst>
            <pc:docMk/>
            <pc:sldMk cId="770741721" sldId="256"/>
            <ac:grpSpMk id="647" creationId="{CFAB366A-8235-4FC8-AF5D-3E3357E76E56}"/>
          </ac:grpSpMkLst>
        </pc:grpChg>
        <pc:grpChg chg="mod">
          <ac:chgData name="PAOLA POLLEGIONI" userId="ec257920-8657-4840-aeed-f0975ea210b0" providerId="ADAL" clId="{72AF270E-B054-4E6B-B88E-500778E52779}" dt="2025-01-24T15:41:13.820" v="651"/>
          <ac:grpSpMkLst>
            <pc:docMk/>
            <pc:sldMk cId="770741721" sldId="256"/>
            <ac:grpSpMk id="648" creationId="{11BCAEDE-48B4-4943-949B-A5871753ACE6}"/>
          </ac:grpSpMkLst>
        </pc:grpChg>
        <pc:grpChg chg="mod">
          <ac:chgData name="PAOLA POLLEGIONI" userId="ec257920-8657-4840-aeed-f0975ea210b0" providerId="ADAL" clId="{72AF270E-B054-4E6B-B88E-500778E52779}" dt="2025-01-24T15:41:13.820" v="651"/>
          <ac:grpSpMkLst>
            <pc:docMk/>
            <pc:sldMk cId="770741721" sldId="256"/>
            <ac:grpSpMk id="649" creationId="{EDDE74EA-6BD8-49E6-A332-C7F16ECC54C0}"/>
          </ac:grpSpMkLst>
        </pc:grpChg>
        <pc:grpChg chg="mod">
          <ac:chgData name="PAOLA POLLEGIONI" userId="ec257920-8657-4840-aeed-f0975ea210b0" providerId="ADAL" clId="{72AF270E-B054-4E6B-B88E-500778E52779}" dt="2025-01-24T15:41:13.820" v="651"/>
          <ac:grpSpMkLst>
            <pc:docMk/>
            <pc:sldMk cId="770741721" sldId="256"/>
            <ac:grpSpMk id="650" creationId="{5FEEAC31-2D0B-4B94-AFB2-E56C14F20065}"/>
          </ac:grpSpMkLst>
        </pc:grpChg>
        <pc:grpChg chg="mod">
          <ac:chgData name="PAOLA POLLEGIONI" userId="ec257920-8657-4840-aeed-f0975ea210b0" providerId="ADAL" clId="{72AF270E-B054-4E6B-B88E-500778E52779}" dt="2025-01-24T15:41:13.820" v="651"/>
          <ac:grpSpMkLst>
            <pc:docMk/>
            <pc:sldMk cId="770741721" sldId="256"/>
            <ac:grpSpMk id="651" creationId="{50DF7ABC-29D8-4B18-B21D-58172E3CEFF4}"/>
          </ac:grpSpMkLst>
        </pc:grpChg>
        <pc:grpChg chg="mod">
          <ac:chgData name="PAOLA POLLEGIONI" userId="ec257920-8657-4840-aeed-f0975ea210b0" providerId="ADAL" clId="{72AF270E-B054-4E6B-B88E-500778E52779}" dt="2025-01-24T15:41:13.820" v="651"/>
          <ac:grpSpMkLst>
            <pc:docMk/>
            <pc:sldMk cId="770741721" sldId="256"/>
            <ac:grpSpMk id="652" creationId="{9F801D34-D517-4B8C-A8E0-280F110D9094}"/>
          </ac:grpSpMkLst>
        </pc:grpChg>
        <pc:grpChg chg="mod">
          <ac:chgData name="PAOLA POLLEGIONI" userId="ec257920-8657-4840-aeed-f0975ea210b0" providerId="ADAL" clId="{72AF270E-B054-4E6B-B88E-500778E52779}" dt="2025-01-24T15:41:13.820" v="651"/>
          <ac:grpSpMkLst>
            <pc:docMk/>
            <pc:sldMk cId="770741721" sldId="256"/>
            <ac:grpSpMk id="653" creationId="{83496E9C-3656-4F26-A566-EAB49B848196}"/>
          </ac:grpSpMkLst>
        </pc:grpChg>
        <pc:grpChg chg="mod">
          <ac:chgData name="PAOLA POLLEGIONI" userId="ec257920-8657-4840-aeed-f0975ea210b0" providerId="ADAL" clId="{72AF270E-B054-4E6B-B88E-500778E52779}" dt="2025-01-24T15:41:13.820" v="651"/>
          <ac:grpSpMkLst>
            <pc:docMk/>
            <pc:sldMk cId="770741721" sldId="256"/>
            <ac:grpSpMk id="654" creationId="{F370D223-A82B-4631-9119-D78963C0C3EF}"/>
          </ac:grpSpMkLst>
        </pc:grpChg>
        <pc:grpChg chg="mod">
          <ac:chgData name="PAOLA POLLEGIONI" userId="ec257920-8657-4840-aeed-f0975ea210b0" providerId="ADAL" clId="{72AF270E-B054-4E6B-B88E-500778E52779}" dt="2025-01-24T15:41:13.820" v="651"/>
          <ac:grpSpMkLst>
            <pc:docMk/>
            <pc:sldMk cId="770741721" sldId="256"/>
            <ac:grpSpMk id="655" creationId="{FC83F39D-DBCB-4B87-B68E-140606C37672}"/>
          </ac:grpSpMkLst>
        </pc:grpChg>
        <pc:grpChg chg="mod">
          <ac:chgData name="PAOLA POLLEGIONI" userId="ec257920-8657-4840-aeed-f0975ea210b0" providerId="ADAL" clId="{72AF270E-B054-4E6B-B88E-500778E52779}" dt="2025-01-24T15:41:13.820" v="651"/>
          <ac:grpSpMkLst>
            <pc:docMk/>
            <pc:sldMk cId="770741721" sldId="256"/>
            <ac:grpSpMk id="656" creationId="{499F7175-63DC-4820-BC05-901E086C8FA4}"/>
          </ac:grpSpMkLst>
        </pc:grpChg>
        <pc:grpChg chg="mod">
          <ac:chgData name="PAOLA POLLEGIONI" userId="ec257920-8657-4840-aeed-f0975ea210b0" providerId="ADAL" clId="{72AF270E-B054-4E6B-B88E-500778E52779}" dt="2025-01-24T15:41:13.820" v="651"/>
          <ac:grpSpMkLst>
            <pc:docMk/>
            <pc:sldMk cId="770741721" sldId="256"/>
            <ac:grpSpMk id="657" creationId="{6B89EB8F-6390-4667-9861-982C877BBDA8}"/>
          </ac:grpSpMkLst>
        </pc:grpChg>
        <pc:grpChg chg="mod">
          <ac:chgData name="PAOLA POLLEGIONI" userId="ec257920-8657-4840-aeed-f0975ea210b0" providerId="ADAL" clId="{72AF270E-B054-4E6B-B88E-500778E52779}" dt="2025-01-24T15:41:13.820" v="651"/>
          <ac:grpSpMkLst>
            <pc:docMk/>
            <pc:sldMk cId="770741721" sldId="256"/>
            <ac:grpSpMk id="658" creationId="{A149E0B7-859E-46B4-97CE-63CC8905A26D}"/>
          </ac:grpSpMkLst>
        </pc:grpChg>
        <pc:grpChg chg="mod">
          <ac:chgData name="PAOLA POLLEGIONI" userId="ec257920-8657-4840-aeed-f0975ea210b0" providerId="ADAL" clId="{72AF270E-B054-4E6B-B88E-500778E52779}" dt="2025-01-24T15:41:13.820" v="651"/>
          <ac:grpSpMkLst>
            <pc:docMk/>
            <pc:sldMk cId="770741721" sldId="256"/>
            <ac:grpSpMk id="659" creationId="{FDCFF157-15F9-46BE-A487-412F44A090D8}"/>
          </ac:grpSpMkLst>
        </pc:grpChg>
        <pc:grpChg chg="mod">
          <ac:chgData name="PAOLA POLLEGIONI" userId="ec257920-8657-4840-aeed-f0975ea210b0" providerId="ADAL" clId="{72AF270E-B054-4E6B-B88E-500778E52779}" dt="2025-01-24T15:41:13.820" v="651"/>
          <ac:grpSpMkLst>
            <pc:docMk/>
            <pc:sldMk cId="770741721" sldId="256"/>
            <ac:grpSpMk id="660" creationId="{B9ED8164-F1E5-4B5F-B39A-1298AE4FBD4F}"/>
          </ac:grpSpMkLst>
        </pc:grpChg>
        <pc:grpChg chg="mod">
          <ac:chgData name="PAOLA POLLEGIONI" userId="ec257920-8657-4840-aeed-f0975ea210b0" providerId="ADAL" clId="{72AF270E-B054-4E6B-B88E-500778E52779}" dt="2025-01-24T15:41:13.820" v="651"/>
          <ac:grpSpMkLst>
            <pc:docMk/>
            <pc:sldMk cId="770741721" sldId="256"/>
            <ac:grpSpMk id="661" creationId="{E71A7F3E-6A03-4BC7-A773-3ADDE324BAAA}"/>
          </ac:grpSpMkLst>
        </pc:grpChg>
        <pc:grpChg chg="mod">
          <ac:chgData name="PAOLA POLLEGIONI" userId="ec257920-8657-4840-aeed-f0975ea210b0" providerId="ADAL" clId="{72AF270E-B054-4E6B-B88E-500778E52779}" dt="2025-01-24T15:41:13.820" v="651"/>
          <ac:grpSpMkLst>
            <pc:docMk/>
            <pc:sldMk cId="770741721" sldId="256"/>
            <ac:grpSpMk id="662" creationId="{90669A33-6B2D-4F92-979F-771CDDB73255}"/>
          </ac:grpSpMkLst>
        </pc:grpChg>
        <pc:grpChg chg="mod">
          <ac:chgData name="PAOLA POLLEGIONI" userId="ec257920-8657-4840-aeed-f0975ea210b0" providerId="ADAL" clId="{72AF270E-B054-4E6B-B88E-500778E52779}" dt="2025-01-24T15:41:13.820" v="651"/>
          <ac:grpSpMkLst>
            <pc:docMk/>
            <pc:sldMk cId="770741721" sldId="256"/>
            <ac:grpSpMk id="663" creationId="{FCC0BC37-F016-434D-90BD-B86753338BD3}"/>
          </ac:grpSpMkLst>
        </pc:grpChg>
        <pc:grpChg chg="mod">
          <ac:chgData name="PAOLA POLLEGIONI" userId="ec257920-8657-4840-aeed-f0975ea210b0" providerId="ADAL" clId="{72AF270E-B054-4E6B-B88E-500778E52779}" dt="2025-01-24T15:41:13.820" v="651"/>
          <ac:grpSpMkLst>
            <pc:docMk/>
            <pc:sldMk cId="770741721" sldId="256"/>
            <ac:grpSpMk id="664" creationId="{48B69B72-1402-43FC-A684-0D099F0C9DF8}"/>
          </ac:grpSpMkLst>
        </pc:grpChg>
        <pc:grpChg chg="mod">
          <ac:chgData name="PAOLA POLLEGIONI" userId="ec257920-8657-4840-aeed-f0975ea210b0" providerId="ADAL" clId="{72AF270E-B054-4E6B-B88E-500778E52779}" dt="2025-01-24T15:41:13.820" v="651"/>
          <ac:grpSpMkLst>
            <pc:docMk/>
            <pc:sldMk cId="770741721" sldId="256"/>
            <ac:grpSpMk id="665" creationId="{96F014FF-6A85-450B-A460-6E5D0D0BF6AA}"/>
          </ac:grpSpMkLst>
        </pc:grpChg>
        <pc:grpChg chg="mod">
          <ac:chgData name="PAOLA POLLEGIONI" userId="ec257920-8657-4840-aeed-f0975ea210b0" providerId="ADAL" clId="{72AF270E-B054-4E6B-B88E-500778E52779}" dt="2025-01-24T15:41:13.820" v="651"/>
          <ac:grpSpMkLst>
            <pc:docMk/>
            <pc:sldMk cId="770741721" sldId="256"/>
            <ac:grpSpMk id="666" creationId="{A8E20081-211D-4065-8163-C5102CCFD76B}"/>
          </ac:grpSpMkLst>
        </pc:grpChg>
        <pc:grpChg chg="mod">
          <ac:chgData name="PAOLA POLLEGIONI" userId="ec257920-8657-4840-aeed-f0975ea210b0" providerId="ADAL" clId="{72AF270E-B054-4E6B-B88E-500778E52779}" dt="2025-01-24T15:41:13.820" v="651"/>
          <ac:grpSpMkLst>
            <pc:docMk/>
            <pc:sldMk cId="770741721" sldId="256"/>
            <ac:grpSpMk id="667" creationId="{2181670C-1FBB-4B6B-8C0D-E9C6C51C46A6}"/>
          </ac:grpSpMkLst>
        </pc:grpChg>
        <pc:grpChg chg="mod">
          <ac:chgData name="PAOLA POLLEGIONI" userId="ec257920-8657-4840-aeed-f0975ea210b0" providerId="ADAL" clId="{72AF270E-B054-4E6B-B88E-500778E52779}" dt="2025-01-24T15:41:13.820" v="651"/>
          <ac:grpSpMkLst>
            <pc:docMk/>
            <pc:sldMk cId="770741721" sldId="256"/>
            <ac:grpSpMk id="668" creationId="{D2E7DF00-E53F-45F8-BD27-1DF9DF9A55FB}"/>
          </ac:grpSpMkLst>
        </pc:grpChg>
        <pc:grpChg chg="mod">
          <ac:chgData name="PAOLA POLLEGIONI" userId="ec257920-8657-4840-aeed-f0975ea210b0" providerId="ADAL" clId="{72AF270E-B054-4E6B-B88E-500778E52779}" dt="2025-01-24T15:41:13.820" v="651"/>
          <ac:grpSpMkLst>
            <pc:docMk/>
            <pc:sldMk cId="770741721" sldId="256"/>
            <ac:grpSpMk id="669" creationId="{1EE96AB2-0BBE-4ADB-833C-E69A30174A7A}"/>
          </ac:grpSpMkLst>
        </pc:grpChg>
        <pc:grpChg chg="mod">
          <ac:chgData name="PAOLA POLLEGIONI" userId="ec257920-8657-4840-aeed-f0975ea210b0" providerId="ADAL" clId="{72AF270E-B054-4E6B-B88E-500778E52779}" dt="2025-01-24T15:41:13.820" v="651"/>
          <ac:grpSpMkLst>
            <pc:docMk/>
            <pc:sldMk cId="770741721" sldId="256"/>
            <ac:grpSpMk id="670" creationId="{F68813BA-7CB5-4E4B-8EBB-AEAAE2951B7B}"/>
          </ac:grpSpMkLst>
        </pc:grpChg>
        <pc:grpChg chg="mod">
          <ac:chgData name="PAOLA POLLEGIONI" userId="ec257920-8657-4840-aeed-f0975ea210b0" providerId="ADAL" clId="{72AF270E-B054-4E6B-B88E-500778E52779}" dt="2025-01-24T15:41:13.820" v="651"/>
          <ac:grpSpMkLst>
            <pc:docMk/>
            <pc:sldMk cId="770741721" sldId="256"/>
            <ac:grpSpMk id="671" creationId="{1D8DAAD7-E4D8-4B44-AE96-0DCFA4EE6424}"/>
          </ac:grpSpMkLst>
        </pc:grpChg>
        <pc:grpChg chg="mod">
          <ac:chgData name="PAOLA POLLEGIONI" userId="ec257920-8657-4840-aeed-f0975ea210b0" providerId="ADAL" clId="{72AF270E-B054-4E6B-B88E-500778E52779}" dt="2025-01-24T15:41:13.820" v="651"/>
          <ac:grpSpMkLst>
            <pc:docMk/>
            <pc:sldMk cId="770741721" sldId="256"/>
            <ac:grpSpMk id="672" creationId="{B742EC19-4331-4E16-A28D-0D92FF8BBD0C}"/>
          </ac:grpSpMkLst>
        </pc:grpChg>
        <pc:grpChg chg="mod">
          <ac:chgData name="PAOLA POLLEGIONI" userId="ec257920-8657-4840-aeed-f0975ea210b0" providerId="ADAL" clId="{72AF270E-B054-4E6B-B88E-500778E52779}" dt="2025-01-24T15:41:13.820" v="651"/>
          <ac:grpSpMkLst>
            <pc:docMk/>
            <pc:sldMk cId="770741721" sldId="256"/>
            <ac:grpSpMk id="673" creationId="{27CD1ABD-1552-4210-A8FE-13C1D4AF374A}"/>
          </ac:grpSpMkLst>
        </pc:grpChg>
        <pc:grpChg chg="mod">
          <ac:chgData name="PAOLA POLLEGIONI" userId="ec257920-8657-4840-aeed-f0975ea210b0" providerId="ADAL" clId="{72AF270E-B054-4E6B-B88E-500778E52779}" dt="2025-01-24T15:41:13.820" v="651"/>
          <ac:grpSpMkLst>
            <pc:docMk/>
            <pc:sldMk cId="770741721" sldId="256"/>
            <ac:grpSpMk id="674" creationId="{028BB9D3-A6F7-4B39-87A5-B90B5F665D19}"/>
          </ac:grpSpMkLst>
        </pc:grpChg>
        <pc:grpChg chg="mod">
          <ac:chgData name="PAOLA POLLEGIONI" userId="ec257920-8657-4840-aeed-f0975ea210b0" providerId="ADAL" clId="{72AF270E-B054-4E6B-B88E-500778E52779}" dt="2025-01-24T15:41:13.820" v="651"/>
          <ac:grpSpMkLst>
            <pc:docMk/>
            <pc:sldMk cId="770741721" sldId="256"/>
            <ac:grpSpMk id="675" creationId="{49F8B974-675F-4057-9D2F-EA32BBDB77FF}"/>
          </ac:grpSpMkLst>
        </pc:grpChg>
        <pc:grpChg chg="mod">
          <ac:chgData name="PAOLA POLLEGIONI" userId="ec257920-8657-4840-aeed-f0975ea210b0" providerId="ADAL" clId="{72AF270E-B054-4E6B-B88E-500778E52779}" dt="2025-01-24T15:41:13.820" v="651"/>
          <ac:grpSpMkLst>
            <pc:docMk/>
            <pc:sldMk cId="770741721" sldId="256"/>
            <ac:grpSpMk id="676" creationId="{83F08CB2-C793-4567-A01B-C67B9161B376}"/>
          </ac:grpSpMkLst>
        </pc:grpChg>
        <pc:grpChg chg="mod">
          <ac:chgData name="PAOLA POLLEGIONI" userId="ec257920-8657-4840-aeed-f0975ea210b0" providerId="ADAL" clId="{72AF270E-B054-4E6B-B88E-500778E52779}" dt="2025-01-24T15:41:13.820" v="651"/>
          <ac:grpSpMkLst>
            <pc:docMk/>
            <pc:sldMk cId="770741721" sldId="256"/>
            <ac:grpSpMk id="677" creationId="{12D21220-81BE-4268-9608-8D3B4AC0E104}"/>
          </ac:grpSpMkLst>
        </pc:grpChg>
        <pc:grpChg chg="mod">
          <ac:chgData name="PAOLA POLLEGIONI" userId="ec257920-8657-4840-aeed-f0975ea210b0" providerId="ADAL" clId="{72AF270E-B054-4E6B-B88E-500778E52779}" dt="2025-01-24T15:41:13.820" v="651"/>
          <ac:grpSpMkLst>
            <pc:docMk/>
            <pc:sldMk cId="770741721" sldId="256"/>
            <ac:grpSpMk id="678" creationId="{8CBF083D-7093-4C01-8DBD-FAFF1B2CC536}"/>
          </ac:grpSpMkLst>
        </pc:grpChg>
        <pc:grpChg chg="mod">
          <ac:chgData name="PAOLA POLLEGIONI" userId="ec257920-8657-4840-aeed-f0975ea210b0" providerId="ADAL" clId="{72AF270E-B054-4E6B-B88E-500778E52779}" dt="2025-01-24T15:41:13.820" v="651"/>
          <ac:grpSpMkLst>
            <pc:docMk/>
            <pc:sldMk cId="770741721" sldId="256"/>
            <ac:grpSpMk id="679" creationId="{F3DC4E30-8359-439B-832A-AEF03A316C49}"/>
          </ac:grpSpMkLst>
        </pc:grpChg>
        <pc:grpChg chg="mod">
          <ac:chgData name="PAOLA POLLEGIONI" userId="ec257920-8657-4840-aeed-f0975ea210b0" providerId="ADAL" clId="{72AF270E-B054-4E6B-B88E-500778E52779}" dt="2025-01-24T15:41:13.820" v="651"/>
          <ac:grpSpMkLst>
            <pc:docMk/>
            <pc:sldMk cId="770741721" sldId="256"/>
            <ac:grpSpMk id="680" creationId="{98BCA85E-313C-4350-96CE-8A02DA6FD939}"/>
          </ac:grpSpMkLst>
        </pc:grpChg>
        <pc:grpChg chg="mod">
          <ac:chgData name="PAOLA POLLEGIONI" userId="ec257920-8657-4840-aeed-f0975ea210b0" providerId="ADAL" clId="{72AF270E-B054-4E6B-B88E-500778E52779}" dt="2025-01-24T15:41:13.820" v="651"/>
          <ac:grpSpMkLst>
            <pc:docMk/>
            <pc:sldMk cId="770741721" sldId="256"/>
            <ac:grpSpMk id="681" creationId="{70FF831A-09C1-4590-A6F8-B52F96C00ECA}"/>
          </ac:grpSpMkLst>
        </pc:grpChg>
        <pc:grpChg chg="mod">
          <ac:chgData name="PAOLA POLLEGIONI" userId="ec257920-8657-4840-aeed-f0975ea210b0" providerId="ADAL" clId="{72AF270E-B054-4E6B-B88E-500778E52779}" dt="2025-01-24T15:41:13.820" v="651"/>
          <ac:grpSpMkLst>
            <pc:docMk/>
            <pc:sldMk cId="770741721" sldId="256"/>
            <ac:grpSpMk id="682" creationId="{A5CE72A8-E9AD-4991-8E5B-02B8D72CD4D1}"/>
          </ac:grpSpMkLst>
        </pc:grpChg>
        <pc:grpChg chg="mod">
          <ac:chgData name="PAOLA POLLEGIONI" userId="ec257920-8657-4840-aeed-f0975ea210b0" providerId="ADAL" clId="{72AF270E-B054-4E6B-B88E-500778E52779}" dt="2025-01-24T15:41:13.820" v="651"/>
          <ac:grpSpMkLst>
            <pc:docMk/>
            <pc:sldMk cId="770741721" sldId="256"/>
            <ac:grpSpMk id="683" creationId="{F488F895-9039-475D-B827-8DE6C7B90B7F}"/>
          </ac:grpSpMkLst>
        </pc:grpChg>
        <pc:grpChg chg="mod">
          <ac:chgData name="PAOLA POLLEGIONI" userId="ec257920-8657-4840-aeed-f0975ea210b0" providerId="ADAL" clId="{72AF270E-B054-4E6B-B88E-500778E52779}" dt="2025-01-24T15:41:13.820" v="651"/>
          <ac:grpSpMkLst>
            <pc:docMk/>
            <pc:sldMk cId="770741721" sldId="256"/>
            <ac:grpSpMk id="684" creationId="{FAC4088E-047E-482F-993D-D91ADE3252F0}"/>
          </ac:grpSpMkLst>
        </pc:grpChg>
        <pc:grpChg chg="mod">
          <ac:chgData name="PAOLA POLLEGIONI" userId="ec257920-8657-4840-aeed-f0975ea210b0" providerId="ADAL" clId="{72AF270E-B054-4E6B-B88E-500778E52779}" dt="2025-01-24T15:41:13.820" v="651"/>
          <ac:grpSpMkLst>
            <pc:docMk/>
            <pc:sldMk cId="770741721" sldId="256"/>
            <ac:grpSpMk id="685" creationId="{FC840298-271A-4678-BD1B-8BA99154BD29}"/>
          </ac:grpSpMkLst>
        </pc:grpChg>
        <pc:grpChg chg="mod">
          <ac:chgData name="PAOLA POLLEGIONI" userId="ec257920-8657-4840-aeed-f0975ea210b0" providerId="ADAL" clId="{72AF270E-B054-4E6B-B88E-500778E52779}" dt="2025-01-24T15:41:13.820" v="651"/>
          <ac:grpSpMkLst>
            <pc:docMk/>
            <pc:sldMk cId="770741721" sldId="256"/>
            <ac:grpSpMk id="686" creationId="{BA61B66E-6514-4EB8-850A-FA8D39D6EB21}"/>
          </ac:grpSpMkLst>
        </pc:grpChg>
        <pc:grpChg chg="mod">
          <ac:chgData name="PAOLA POLLEGIONI" userId="ec257920-8657-4840-aeed-f0975ea210b0" providerId="ADAL" clId="{72AF270E-B054-4E6B-B88E-500778E52779}" dt="2025-01-24T15:41:13.820" v="651"/>
          <ac:grpSpMkLst>
            <pc:docMk/>
            <pc:sldMk cId="770741721" sldId="256"/>
            <ac:grpSpMk id="687" creationId="{FE111DC8-EA68-48F1-BD8B-A2763C0EAA85}"/>
          </ac:grpSpMkLst>
        </pc:grpChg>
        <pc:grpChg chg="mod">
          <ac:chgData name="PAOLA POLLEGIONI" userId="ec257920-8657-4840-aeed-f0975ea210b0" providerId="ADAL" clId="{72AF270E-B054-4E6B-B88E-500778E52779}" dt="2025-01-24T15:41:13.820" v="651"/>
          <ac:grpSpMkLst>
            <pc:docMk/>
            <pc:sldMk cId="770741721" sldId="256"/>
            <ac:grpSpMk id="688" creationId="{C3C77807-F2A6-49CC-8CD5-4D19B3243A5D}"/>
          </ac:grpSpMkLst>
        </pc:grpChg>
        <pc:grpChg chg="mod">
          <ac:chgData name="PAOLA POLLEGIONI" userId="ec257920-8657-4840-aeed-f0975ea210b0" providerId="ADAL" clId="{72AF270E-B054-4E6B-B88E-500778E52779}" dt="2025-01-24T15:41:13.820" v="651"/>
          <ac:grpSpMkLst>
            <pc:docMk/>
            <pc:sldMk cId="770741721" sldId="256"/>
            <ac:grpSpMk id="689" creationId="{69338B76-ECE4-4861-A5A5-FE66C19CD1BF}"/>
          </ac:grpSpMkLst>
        </pc:grpChg>
        <pc:grpChg chg="mod">
          <ac:chgData name="PAOLA POLLEGIONI" userId="ec257920-8657-4840-aeed-f0975ea210b0" providerId="ADAL" clId="{72AF270E-B054-4E6B-B88E-500778E52779}" dt="2025-01-24T15:41:13.820" v="651"/>
          <ac:grpSpMkLst>
            <pc:docMk/>
            <pc:sldMk cId="770741721" sldId="256"/>
            <ac:grpSpMk id="690" creationId="{963EB9AA-7490-4D7F-926F-515E252DD197}"/>
          </ac:grpSpMkLst>
        </pc:grpChg>
        <pc:grpChg chg="mod">
          <ac:chgData name="PAOLA POLLEGIONI" userId="ec257920-8657-4840-aeed-f0975ea210b0" providerId="ADAL" clId="{72AF270E-B054-4E6B-B88E-500778E52779}" dt="2025-01-24T15:41:13.820" v="651"/>
          <ac:grpSpMkLst>
            <pc:docMk/>
            <pc:sldMk cId="770741721" sldId="256"/>
            <ac:grpSpMk id="691" creationId="{8EBF63BD-ED36-4734-B6F0-3373853E84C6}"/>
          </ac:grpSpMkLst>
        </pc:grpChg>
        <pc:grpChg chg="mod">
          <ac:chgData name="PAOLA POLLEGIONI" userId="ec257920-8657-4840-aeed-f0975ea210b0" providerId="ADAL" clId="{72AF270E-B054-4E6B-B88E-500778E52779}" dt="2025-01-24T15:41:13.820" v="651"/>
          <ac:grpSpMkLst>
            <pc:docMk/>
            <pc:sldMk cId="770741721" sldId="256"/>
            <ac:grpSpMk id="692" creationId="{7BFEA30B-35ED-4883-97A8-1AA721BBD69F}"/>
          </ac:grpSpMkLst>
        </pc:grpChg>
        <pc:grpChg chg="mod">
          <ac:chgData name="PAOLA POLLEGIONI" userId="ec257920-8657-4840-aeed-f0975ea210b0" providerId="ADAL" clId="{72AF270E-B054-4E6B-B88E-500778E52779}" dt="2025-01-24T15:41:13.820" v="651"/>
          <ac:grpSpMkLst>
            <pc:docMk/>
            <pc:sldMk cId="770741721" sldId="256"/>
            <ac:grpSpMk id="693" creationId="{E2774B4B-F2CE-4591-A1EA-98B6168A04C2}"/>
          </ac:grpSpMkLst>
        </pc:grpChg>
        <pc:grpChg chg="mod">
          <ac:chgData name="PAOLA POLLEGIONI" userId="ec257920-8657-4840-aeed-f0975ea210b0" providerId="ADAL" clId="{72AF270E-B054-4E6B-B88E-500778E52779}" dt="2025-01-24T15:41:13.820" v="651"/>
          <ac:grpSpMkLst>
            <pc:docMk/>
            <pc:sldMk cId="770741721" sldId="256"/>
            <ac:grpSpMk id="694" creationId="{FC8D4F72-4F10-40DA-B740-59A73E85BB1A}"/>
          </ac:grpSpMkLst>
        </pc:grpChg>
        <pc:grpChg chg="mod">
          <ac:chgData name="PAOLA POLLEGIONI" userId="ec257920-8657-4840-aeed-f0975ea210b0" providerId="ADAL" clId="{72AF270E-B054-4E6B-B88E-500778E52779}" dt="2025-01-24T15:41:13.820" v="651"/>
          <ac:grpSpMkLst>
            <pc:docMk/>
            <pc:sldMk cId="770741721" sldId="256"/>
            <ac:grpSpMk id="695" creationId="{5AE22696-CFFC-4316-87E8-DFFCDC7A2429}"/>
          </ac:grpSpMkLst>
        </pc:grpChg>
        <pc:grpChg chg="mod">
          <ac:chgData name="PAOLA POLLEGIONI" userId="ec257920-8657-4840-aeed-f0975ea210b0" providerId="ADAL" clId="{72AF270E-B054-4E6B-B88E-500778E52779}" dt="2025-01-24T15:41:13.820" v="651"/>
          <ac:grpSpMkLst>
            <pc:docMk/>
            <pc:sldMk cId="770741721" sldId="256"/>
            <ac:grpSpMk id="696" creationId="{AD6D31BE-4859-421F-838C-5A726889F973}"/>
          </ac:grpSpMkLst>
        </pc:grpChg>
        <pc:grpChg chg="mod">
          <ac:chgData name="PAOLA POLLEGIONI" userId="ec257920-8657-4840-aeed-f0975ea210b0" providerId="ADAL" clId="{72AF270E-B054-4E6B-B88E-500778E52779}" dt="2025-01-24T15:41:13.820" v="651"/>
          <ac:grpSpMkLst>
            <pc:docMk/>
            <pc:sldMk cId="770741721" sldId="256"/>
            <ac:grpSpMk id="697" creationId="{C6023909-EC07-4DE1-8622-28BFCE5F9946}"/>
          </ac:grpSpMkLst>
        </pc:grpChg>
        <pc:grpChg chg="mod">
          <ac:chgData name="PAOLA POLLEGIONI" userId="ec257920-8657-4840-aeed-f0975ea210b0" providerId="ADAL" clId="{72AF270E-B054-4E6B-B88E-500778E52779}" dt="2025-01-24T15:41:13.820" v="651"/>
          <ac:grpSpMkLst>
            <pc:docMk/>
            <pc:sldMk cId="770741721" sldId="256"/>
            <ac:grpSpMk id="698" creationId="{61E28AA1-61B2-4A45-9BF6-D3965E22F2B3}"/>
          </ac:grpSpMkLst>
        </pc:grpChg>
        <pc:grpChg chg="mod">
          <ac:chgData name="PAOLA POLLEGIONI" userId="ec257920-8657-4840-aeed-f0975ea210b0" providerId="ADAL" clId="{72AF270E-B054-4E6B-B88E-500778E52779}" dt="2025-01-24T15:41:13.820" v="651"/>
          <ac:grpSpMkLst>
            <pc:docMk/>
            <pc:sldMk cId="770741721" sldId="256"/>
            <ac:grpSpMk id="699" creationId="{9A10E2A2-2F4A-4D5A-8DFA-3AA853A5C7E7}"/>
          </ac:grpSpMkLst>
        </pc:grpChg>
        <pc:grpChg chg="mod">
          <ac:chgData name="PAOLA POLLEGIONI" userId="ec257920-8657-4840-aeed-f0975ea210b0" providerId="ADAL" clId="{72AF270E-B054-4E6B-B88E-500778E52779}" dt="2025-01-24T15:41:13.820" v="651"/>
          <ac:grpSpMkLst>
            <pc:docMk/>
            <pc:sldMk cId="770741721" sldId="256"/>
            <ac:grpSpMk id="700" creationId="{849597E4-DF4A-442D-BC46-FE2973A5F5EB}"/>
          </ac:grpSpMkLst>
        </pc:grpChg>
        <pc:grpChg chg="mod">
          <ac:chgData name="PAOLA POLLEGIONI" userId="ec257920-8657-4840-aeed-f0975ea210b0" providerId="ADAL" clId="{72AF270E-B054-4E6B-B88E-500778E52779}" dt="2025-01-24T15:41:13.820" v="651"/>
          <ac:grpSpMkLst>
            <pc:docMk/>
            <pc:sldMk cId="770741721" sldId="256"/>
            <ac:grpSpMk id="701" creationId="{805AF0ED-42CE-4E04-955A-D1A644543FAD}"/>
          </ac:grpSpMkLst>
        </pc:grpChg>
        <pc:grpChg chg="mod">
          <ac:chgData name="PAOLA POLLEGIONI" userId="ec257920-8657-4840-aeed-f0975ea210b0" providerId="ADAL" clId="{72AF270E-B054-4E6B-B88E-500778E52779}" dt="2025-01-24T15:41:13.820" v="651"/>
          <ac:grpSpMkLst>
            <pc:docMk/>
            <pc:sldMk cId="770741721" sldId="256"/>
            <ac:grpSpMk id="702" creationId="{DE2B594D-5D70-4893-918E-C1957D43D59C}"/>
          </ac:grpSpMkLst>
        </pc:grpChg>
        <pc:grpChg chg="mod">
          <ac:chgData name="PAOLA POLLEGIONI" userId="ec257920-8657-4840-aeed-f0975ea210b0" providerId="ADAL" clId="{72AF270E-B054-4E6B-B88E-500778E52779}" dt="2025-01-24T15:41:13.820" v="651"/>
          <ac:grpSpMkLst>
            <pc:docMk/>
            <pc:sldMk cId="770741721" sldId="256"/>
            <ac:grpSpMk id="703" creationId="{71A457A8-1605-4303-A349-532869DD9492}"/>
          </ac:grpSpMkLst>
        </pc:grpChg>
        <pc:grpChg chg="mod">
          <ac:chgData name="PAOLA POLLEGIONI" userId="ec257920-8657-4840-aeed-f0975ea210b0" providerId="ADAL" clId="{72AF270E-B054-4E6B-B88E-500778E52779}" dt="2025-01-24T15:41:13.820" v="651"/>
          <ac:grpSpMkLst>
            <pc:docMk/>
            <pc:sldMk cId="770741721" sldId="256"/>
            <ac:grpSpMk id="704" creationId="{F015D434-C6BE-4B10-96EC-8B068F381666}"/>
          </ac:grpSpMkLst>
        </pc:grpChg>
        <pc:grpChg chg="mod">
          <ac:chgData name="PAOLA POLLEGIONI" userId="ec257920-8657-4840-aeed-f0975ea210b0" providerId="ADAL" clId="{72AF270E-B054-4E6B-B88E-500778E52779}" dt="2025-01-24T15:41:13.820" v="651"/>
          <ac:grpSpMkLst>
            <pc:docMk/>
            <pc:sldMk cId="770741721" sldId="256"/>
            <ac:grpSpMk id="705" creationId="{F1CBB7EF-CE2A-445D-9D32-8CD4F8E4A0C2}"/>
          </ac:grpSpMkLst>
        </pc:grpChg>
        <pc:grpChg chg="mod">
          <ac:chgData name="PAOLA POLLEGIONI" userId="ec257920-8657-4840-aeed-f0975ea210b0" providerId="ADAL" clId="{72AF270E-B054-4E6B-B88E-500778E52779}" dt="2025-01-24T15:41:13.820" v="651"/>
          <ac:grpSpMkLst>
            <pc:docMk/>
            <pc:sldMk cId="770741721" sldId="256"/>
            <ac:grpSpMk id="706" creationId="{113B851B-5C4C-4E1F-8839-EBA223EE12A1}"/>
          </ac:grpSpMkLst>
        </pc:grpChg>
        <pc:grpChg chg="mod">
          <ac:chgData name="PAOLA POLLEGIONI" userId="ec257920-8657-4840-aeed-f0975ea210b0" providerId="ADAL" clId="{72AF270E-B054-4E6B-B88E-500778E52779}" dt="2025-01-24T15:41:13.820" v="651"/>
          <ac:grpSpMkLst>
            <pc:docMk/>
            <pc:sldMk cId="770741721" sldId="256"/>
            <ac:grpSpMk id="707" creationId="{C5DD35C7-3432-4562-8699-920E37107EAE}"/>
          </ac:grpSpMkLst>
        </pc:grpChg>
        <pc:grpChg chg="mod">
          <ac:chgData name="PAOLA POLLEGIONI" userId="ec257920-8657-4840-aeed-f0975ea210b0" providerId="ADAL" clId="{72AF270E-B054-4E6B-B88E-500778E52779}" dt="2025-01-24T15:41:13.820" v="651"/>
          <ac:grpSpMkLst>
            <pc:docMk/>
            <pc:sldMk cId="770741721" sldId="256"/>
            <ac:grpSpMk id="708" creationId="{C9777537-3852-4954-8399-9F009561EE80}"/>
          </ac:grpSpMkLst>
        </pc:grpChg>
        <pc:grpChg chg="mod">
          <ac:chgData name="PAOLA POLLEGIONI" userId="ec257920-8657-4840-aeed-f0975ea210b0" providerId="ADAL" clId="{72AF270E-B054-4E6B-B88E-500778E52779}" dt="2025-01-24T15:41:13.820" v="651"/>
          <ac:grpSpMkLst>
            <pc:docMk/>
            <pc:sldMk cId="770741721" sldId="256"/>
            <ac:grpSpMk id="709" creationId="{A5C4B7C8-1B69-4E52-91DD-626FCDAE0309}"/>
          </ac:grpSpMkLst>
        </pc:grpChg>
        <pc:grpChg chg="mod">
          <ac:chgData name="PAOLA POLLEGIONI" userId="ec257920-8657-4840-aeed-f0975ea210b0" providerId="ADAL" clId="{72AF270E-B054-4E6B-B88E-500778E52779}" dt="2025-01-24T15:41:13.820" v="651"/>
          <ac:grpSpMkLst>
            <pc:docMk/>
            <pc:sldMk cId="770741721" sldId="256"/>
            <ac:grpSpMk id="710" creationId="{8F1AB438-4A6F-4AC2-AA39-96A63E570CC9}"/>
          </ac:grpSpMkLst>
        </pc:grpChg>
        <pc:grpChg chg="mod">
          <ac:chgData name="PAOLA POLLEGIONI" userId="ec257920-8657-4840-aeed-f0975ea210b0" providerId="ADAL" clId="{72AF270E-B054-4E6B-B88E-500778E52779}" dt="2025-01-24T15:41:13.820" v="651"/>
          <ac:grpSpMkLst>
            <pc:docMk/>
            <pc:sldMk cId="770741721" sldId="256"/>
            <ac:grpSpMk id="711" creationId="{A4F2080A-406B-4B82-B26D-518ACE024348}"/>
          </ac:grpSpMkLst>
        </pc:grpChg>
        <pc:grpChg chg="mod">
          <ac:chgData name="PAOLA POLLEGIONI" userId="ec257920-8657-4840-aeed-f0975ea210b0" providerId="ADAL" clId="{72AF270E-B054-4E6B-B88E-500778E52779}" dt="2025-01-24T15:41:13.820" v="651"/>
          <ac:grpSpMkLst>
            <pc:docMk/>
            <pc:sldMk cId="770741721" sldId="256"/>
            <ac:grpSpMk id="712" creationId="{C6EDF4E5-4CCF-4ECC-B4B4-2DAB8E31B71E}"/>
          </ac:grpSpMkLst>
        </pc:grpChg>
        <pc:grpChg chg="mod">
          <ac:chgData name="PAOLA POLLEGIONI" userId="ec257920-8657-4840-aeed-f0975ea210b0" providerId="ADAL" clId="{72AF270E-B054-4E6B-B88E-500778E52779}" dt="2025-01-24T15:41:13.820" v="651"/>
          <ac:grpSpMkLst>
            <pc:docMk/>
            <pc:sldMk cId="770741721" sldId="256"/>
            <ac:grpSpMk id="713" creationId="{EB010DB3-F2FE-4CFA-B5DB-FFB748F8D231}"/>
          </ac:grpSpMkLst>
        </pc:grpChg>
        <pc:grpChg chg="mod">
          <ac:chgData name="PAOLA POLLEGIONI" userId="ec257920-8657-4840-aeed-f0975ea210b0" providerId="ADAL" clId="{72AF270E-B054-4E6B-B88E-500778E52779}" dt="2025-01-24T15:41:13.820" v="651"/>
          <ac:grpSpMkLst>
            <pc:docMk/>
            <pc:sldMk cId="770741721" sldId="256"/>
            <ac:grpSpMk id="714" creationId="{FAEFED1D-0591-4CB0-BA69-759062009447}"/>
          </ac:grpSpMkLst>
        </pc:grpChg>
        <pc:grpChg chg="mod">
          <ac:chgData name="PAOLA POLLEGIONI" userId="ec257920-8657-4840-aeed-f0975ea210b0" providerId="ADAL" clId="{72AF270E-B054-4E6B-B88E-500778E52779}" dt="2025-01-24T15:41:13.820" v="651"/>
          <ac:grpSpMkLst>
            <pc:docMk/>
            <pc:sldMk cId="770741721" sldId="256"/>
            <ac:grpSpMk id="715" creationId="{319D8D95-80CE-462F-9668-43033104AC90}"/>
          </ac:grpSpMkLst>
        </pc:grpChg>
        <pc:grpChg chg="mod">
          <ac:chgData name="PAOLA POLLEGIONI" userId="ec257920-8657-4840-aeed-f0975ea210b0" providerId="ADAL" clId="{72AF270E-B054-4E6B-B88E-500778E52779}" dt="2025-01-24T15:41:13.820" v="651"/>
          <ac:grpSpMkLst>
            <pc:docMk/>
            <pc:sldMk cId="770741721" sldId="256"/>
            <ac:grpSpMk id="716" creationId="{EE94B73E-E9A0-462E-8D10-20EBAD072CA2}"/>
          </ac:grpSpMkLst>
        </pc:grpChg>
        <pc:grpChg chg="mod">
          <ac:chgData name="PAOLA POLLEGIONI" userId="ec257920-8657-4840-aeed-f0975ea210b0" providerId="ADAL" clId="{72AF270E-B054-4E6B-B88E-500778E52779}" dt="2025-01-24T15:41:13.820" v="651"/>
          <ac:grpSpMkLst>
            <pc:docMk/>
            <pc:sldMk cId="770741721" sldId="256"/>
            <ac:grpSpMk id="717" creationId="{36585338-D1E4-44CE-AB59-06844DDEEDE4}"/>
          </ac:grpSpMkLst>
        </pc:grpChg>
        <pc:grpChg chg="mod">
          <ac:chgData name="PAOLA POLLEGIONI" userId="ec257920-8657-4840-aeed-f0975ea210b0" providerId="ADAL" clId="{72AF270E-B054-4E6B-B88E-500778E52779}" dt="2025-01-24T15:41:13.820" v="651"/>
          <ac:grpSpMkLst>
            <pc:docMk/>
            <pc:sldMk cId="770741721" sldId="256"/>
            <ac:grpSpMk id="718" creationId="{BDF21149-B553-4BA3-A87C-BDC9B4169FDC}"/>
          </ac:grpSpMkLst>
        </pc:grpChg>
        <pc:grpChg chg="mod">
          <ac:chgData name="PAOLA POLLEGIONI" userId="ec257920-8657-4840-aeed-f0975ea210b0" providerId="ADAL" clId="{72AF270E-B054-4E6B-B88E-500778E52779}" dt="2025-01-24T15:41:13.820" v="651"/>
          <ac:grpSpMkLst>
            <pc:docMk/>
            <pc:sldMk cId="770741721" sldId="256"/>
            <ac:grpSpMk id="719" creationId="{8A59403F-FDA9-465E-BC37-DA3E597F899F}"/>
          </ac:grpSpMkLst>
        </pc:grpChg>
        <pc:grpChg chg="mod">
          <ac:chgData name="PAOLA POLLEGIONI" userId="ec257920-8657-4840-aeed-f0975ea210b0" providerId="ADAL" clId="{72AF270E-B054-4E6B-B88E-500778E52779}" dt="2025-01-24T15:41:13.820" v="651"/>
          <ac:grpSpMkLst>
            <pc:docMk/>
            <pc:sldMk cId="770741721" sldId="256"/>
            <ac:grpSpMk id="720" creationId="{2B8F9A92-3C3D-48C7-AE13-73CDBBD8F05C}"/>
          </ac:grpSpMkLst>
        </pc:grpChg>
        <pc:grpChg chg="mod">
          <ac:chgData name="PAOLA POLLEGIONI" userId="ec257920-8657-4840-aeed-f0975ea210b0" providerId="ADAL" clId="{72AF270E-B054-4E6B-B88E-500778E52779}" dt="2025-01-24T15:41:13.820" v="651"/>
          <ac:grpSpMkLst>
            <pc:docMk/>
            <pc:sldMk cId="770741721" sldId="256"/>
            <ac:grpSpMk id="721" creationId="{D19570FC-324D-4630-AF01-F8A781D317CF}"/>
          </ac:grpSpMkLst>
        </pc:grpChg>
        <pc:grpChg chg="mod">
          <ac:chgData name="PAOLA POLLEGIONI" userId="ec257920-8657-4840-aeed-f0975ea210b0" providerId="ADAL" clId="{72AF270E-B054-4E6B-B88E-500778E52779}" dt="2025-01-24T15:41:13.820" v="651"/>
          <ac:grpSpMkLst>
            <pc:docMk/>
            <pc:sldMk cId="770741721" sldId="256"/>
            <ac:grpSpMk id="722" creationId="{25A5A3C9-42E7-4482-B35C-4A137D154075}"/>
          </ac:grpSpMkLst>
        </pc:grpChg>
        <pc:grpChg chg="mod">
          <ac:chgData name="PAOLA POLLEGIONI" userId="ec257920-8657-4840-aeed-f0975ea210b0" providerId="ADAL" clId="{72AF270E-B054-4E6B-B88E-500778E52779}" dt="2025-01-24T15:41:13.820" v="651"/>
          <ac:grpSpMkLst>
            <pc:docMk/>
            <pc:sldMk cId="770741721" sldId="256"/>
            <ac:grpSpMk id="723" creationId="{E61081D4-9CD6-4471-8AB0-7A2F40780801}"/>
          </ac:grpSpMkLst>
        </pc:grpChg>
        <pc:grpChg chg="mod">
          <ac:chgData name="PAOLA POLLEGIONI" userId="ec257920-8657-4840-aeed-f0975ea210b0" providerId="ADAL" clId="{72AF270E-B054-4E6B-B88E-500778E52779}" dt="2025-01-24T15:41:13.820" v="651"/>
          <ac:grpSpMkLst>
            <pc:docMk/>
            <pc:sldMk cId="770741721" sldId="256"/>
            <ac:grpSpMk id="724" creationId="{BE7E6EFC-25E5-4879-9077-5AC3558C4DEA}"/>
          </ac:grpSpMkLst>
        </pc:grpChg>
        <pc:grpChg chg="mod">
          <ac:chgData name="PAOLA POLLEGIONI" userId="ec257920-8657-4840-aeed-f0975ea210b0" providerId="ADAL" clId="{72AF270E-B054-4E6B-B88E-500778E52779}" dt="2025-01-24T15:41:13.820" v="651"/>
          <ac:grpSpMkLst>
            <pc:docMk/>
            <pc:sldMk cId="770741721" sldId="256"/>
            <ac:grpSpMk id="725" creationId="{184E9EC3-B283-4C55-9BAD-9DA7FE495B81}"/>
          </ac:grpSpMkLst>
        </pc:grpChg>
        <pc:grpChg chg="mod">
          <ac:chgData name="PAOLA POLLEGIONI" userId="ec257920-8657-4840-aeed-f0975ea210b0" providerId="ADAL" clId="{72AF270E-B054-4E6B-B88E-500778E52779}" dt="2025-01-24T15:41:13.820" v="651"/>
          <ac:grpSpMkLst>
            <pc:docMk/>
            <pc:sldMk cId="770741721" sldId="256"/>
            <ac:grpSpMk id="726" creationId="{4069CB41-5932-4BF5-99B3-7670B23A33B9}"/>
          </ac:grpSpMkLst>
        </pc:grpChg>
        <pc:grpChg chg="mod">
          <ac:chgData name="PAOLA POLLEGIONI" userId="ec257920-8657-4840-aeed-f0975ea210b0" providerId="ADAL" clId="{72AF270E-B054-4E6B-B88E-500778E52779}" dt="2025-01-24T15:41:13.820" v="651"/>
          <ac:grpSpMkLst>
            <pc:docMk/>
            <pc:sldMk cId="770741721" sldId="256"/>
            <ac:grpSpMk id="727" creationId="{66FB75DE-1F41-435F-8013-FE047B18228E}"/>
          </ac:grpSpMkLst>
        </pc:grpChg>
        <pc:grpChg chg="mod">
          <ac:chgData name="PAOLA POLLEGIONI" userId="ec257920-8657-4840-aeed-f0975ea210b0" providerId="ADAL" clId="{72AF270E-B054-4E6B-B88E-500778E52779}" dt="2025-01-24T15:41:13.820" v="651"/>
          <ac:grpSpMkLst>
            <pc:docMk/>
            <pc:sldMk cId="770741721" sldId="256"/>
            <ac:grpSpMk id="728" creationId="{1CF5A78F-DF71-4417-BE18-8820DEA4CACD}"/>
          </ac:grpSpMkLst>
        </pc:grpChg>
        <pc:grpChg chg="mod">
          <ac:chgData name="PAOLA POLLEGIONI" userId="ec257920-8657-4840-aeed-f0975ea210b0" providerId="ADAL" clId="{72AF270E-B054-4E6B-B88E-500778E52779}" dt="2025-01-24T15:41:13.820" v="651"/>
          <ac:grpSpMkLst>
            <pc:docMk/>
            <pc:sldMk cId="770741721" sldId="256"/>
            <ac:grpSpMk id="729" creationId="{96BEDDAB-3A00-46BA-AFD4-54F85EEEE94B}"/>
          </ac:grpSpMkLst>
        </pc:grpChg>
        <pc:grpChg chg="mod">
          <ac:chgData name="PAOLA POLLEGIONI" userId="ec257920-8657-4840-aeed-f0975ea210b0" providerId="ADAL" clId="{72AF270E-B054-4E6B-B88E-500778E52779}" dt="2025-01-24T15:41:13.820" v="651"/>
          <ac:grpSpMkLst>
            <pc:docMk/>
            <pc:sldMk cId="770741721" sldId="256"/>
            <ac:grpSpMk id="730" creationId="{58CAD24B-009B-45BB-9F76-49ABDDB3ADCD}"/>
          </ac:grpSpMkLst>
        </pc:grpChg>
        <pc:grpChg chg="mod">
          <ac:chgData name="PAOLA POLLEGIONI" userId="ec257920-8657-4840-aeed-f0975ea210b0" providerId="ADAL" clId="{72AF270E-B054-4E6B-B88E-500778E52779}" dt="2025-01-24T15:41:13.820" v="651"/>
          <ac:grpSpMkLst>
            <pc:docMk/>
            <pc:sldMk cId="770741721" sldId="256"/>
            <ac:grpSpMk id="731" creationId="{0B82E535-93BF-4196-A8DF-3472622B1805}"/>
          </ac:grpSpMkLst>
        </pc:grpChg>
        <pc:grpChg chg="mod">
          <ac:chgData name="PAOLA POLLEGIONI" userId="ec257920-8657-4840-aeed-f0975ea210b0" providerId="ADAL" clId="{72AF270E-B054-4E6B-B88E-500778E52779}" dt="2025-01-24T15:41:13.820" v="651"/>
          <ac:grpSpMkLst>
            <pc:docMk/>
            <pc:sldMk cId="770741721" sldId="256"/>
            <ac:grpSpMk id="732" creationId="{F81656CF-17E4-40D8-8792-9009895D8C27}"/>
          </ac:grpSpMkLst>
        </pc:grpChg>
        <pc:picChg chg="add mod">
          <ac:chgData name="PAOLA POLLEGIONI" userId="ec257920-8657-4840-aeed-f0975ea210b0" providerId="ADAL" clId="{72AF270E-B054-4E6B-B88E-500778E52779}" dt="2025-01-24T15:09:59.758" v="278" actId="164"/>
          <ac:picMkLst>
            <pc:docMk/>
            <pc:sldMk cId="770741721" sldId="256"/>
            <ac:picMk id="5" creationId="{E45AC0D8-7475-428E-ADF5-CE0AE3BA1866}"/>
          </ac:picMkLst>
        </pc:picChg>
        <pc:picChg chg="add del mod">
          <ac:chgData name="PAOLA POLLEGIONI" userId="ec257920-8657-4840-aeed-f0975ea210b0" providerId="ADAL" clId="{72AF270E-B054-4E6B-B88E-500778E52779}" dt="2025-01-24T15:07:46.136" v="258" actId="478"/>
          <ac:picMkLst>
            <pc:docMk/>
            <pc:sldMk cId="770741721" sldId="256"/>
            <ac:picMk id="12" creationId="{6895607B-DC9E-4769-8276-F24D8B2200FB}"/>
          </ac:picMkLst>
        </pc:picChg>
        <pc:picChg chg="add del mod">
          <ac:chgData name="PAOLA POLLEGIONI" userId="ec257920-8657-4840-aeed-f0975ea210b0" providerId="ADAL" clId="{72AF270E-B054-4E6B-B88E-500778E52779}" dt="2025-01-28T12:23:24.443" v="2787"/>
          <ac:picMkLst>
            <pc:docMk/>
            <pc:sldMk cId="770741721" sldId="256"/>
            <ac:picMk id="15" creationId="{551239F1-CB11-4F98-8AF8-2EAB90E34ABB}"/>
          </ac:picMkLst>
        </pc:picChg>
        <pc:picChg chg="add del mod">
          <ac:chgData name="PAOLA POLLEGIONI" userId="ec257920-8657-4840-aeed-f0975ea210b0" providerId="ADAL" clId="{72AF270E-B054-4E6B-B88E-500778E52779}" dt="2025-01-24T15:28:54.095" v="532" actId="478"/>
          <ac:picMkLst>
            <pc:docMk/>
            <pc:sldMk cId="770741721" sldId="256"/>
            <ac:picMk id="15" creationId="{79BAF427-5D2F-4825-B624-2403A0E3B97A}"/>
          </ac:picMkLst>
        </pc:picChg>
        <pc:picChg chg="add del mod">
          <ac:chgData name="PAOLA POLLEGIONI" userId="ec257920-8657-4840-aeed-f0975ea210b0" providerId="ADAL" clId="{72AF270E-B054-4E6B-B88E-500778E52779}" dt="2025-01-28T12:23:24.443" v="2787"/>
          <ac:picMkLst>
            <pc:docMk/>
            <pc:sldMk cId="770741721" sldId="256"/>
            <ac:picMk id="18" creationId="{19628CD5-2A7A-42AA-965D-2C4DA3544DFB}"/>
          </ac:picMkLst>
        </pc:picChg>
        <pc:picChg chg="add del mod">
          <ac:chgData name="PAOLA POLLEGIONI" userId="ec257920-8657-4840-aeed-f0975ea210b0" providerId="ADAL" clId="{72AF270E-B054-4E6B-B88E-500778E52779}" dt="2025-01-29T11:05:06.152" v="4476" actId="21"/>
          <ac:picMkLst>
            <pc:docMk/>
            <pc:sldMk cId="770741721" sldId="256"/>
            <ac:picMk id="18" creationId="{9B6D44CC-66FE-4747-8A12-030688DFF6F2}"/>
          </ac:picMkLst>
        </pc:picChg>
        <pc:picChg chg="add del mod">
          <ac:chgData name="PAOLA POLLEGIONI" userId="ec257920-8657-4840-aeed-f0975ea210b0" providerId="ADAL" clId="{72AF270E-B054-4E6B-B88E-500778E52779}" dt="2025-01-24T15:45:02.830" v="689" actId="478"/>
          <ac:picMkLst>
            <pc:docMk/>
            <pc:sldMk cId="770741721" sldId="256"/>
            <ac:picMk id="18" creationId="{B8D97A4B-3706-4F6A-860A-A002DFBBBDB2}"/>
          </ac:picMkLst>
        </pc:picChg>
        <pc:picChg chg="add del mod">
          <ac:chgData name="PAOLA POLLEGIONI" userId="ec257920-8657-4840-aeed-f0975ea210b0" providerId="ADAL" clId="{72AF270E-B054-4E6B-B88E-500778E52779}" dt="2025-01-29T11:05:06.152" v="4476" actId="21"/>
          <ac:picMkLst>
            <pc:docMk/>
            <pc:sldMk cId="770741721" sldId="256"/>
            <ac:picMk id="19" creationId="{9F0C3834-5143-4710-AA0F-3960FB15F74B}"/>
          </ac:picMkLst>
        </pc:picChg>
        <pc:picChg chg="add del mod">
          <ac:chgData name="PAOLA POLLEGIONI" userId="ec257920-8657-4840-aeed-f0975ea210b0" providerId="ADAL" clId="{72AF270E-B054-4E6B-B88E-500778E52779}" dt="2025-01-29T11:05:06.152" v="4476" actId="21"/>
          <ac:picMkLst>
            <pc:docMk/>
            <pc:sldMk cId="770741721" sldId="256"/>
            <ac:picMk id="20" creationId="{49334BDA-A3DC-41B3-8030-E3F1127A037E}"/>
          </ac:picMkLst>
        </pc:picChg>
        <pc:picChg chg="add mod">
          <ac:chgData name="PAOLA POLLEGIONI" userId="ec257920-8657-4840-aeed-f0975ea210b0" providerId="ADAL" clId="{72AF270E-B054-4E6B-B88E-500778E52779}" dt="2025-01-24T15:09:59.758" v="278" actId="164"/>
          <ac:picMkLst>
            <pc:docMk/>
            <pc:sldMk cId="770741721" sldId="256"/>
            <ac:picMk id="20" creationId="{B55DAD41-218D-48F3-BFBC-8012BEC6E55E}"/>
          </ac:picMkLst>
        </pc:picChg>
        <pc:picChg chg="add del mod">
          <ac:chgData name="PAOLA POLLEGIONI" userId="ec257920-8657-4840-aeed-f0975ea210b0" providerId="ADAL" clId="{72AF270E-B054-4E6B-B88E-500778E52779}" dt="2025-01-24T15:06:26.540" v="257" actId="478"/>
          <ac:picMkLst>
            <pc:docMk/>
            <pc:sldMk cId="770741721" sldId="256"/>
            <ac:picMk id="22" creationId="{5458ECA9-B71E-40BD-83AA-4845A0ADEAE1}"/>
          </ac:picMkLst>
        </pc:picChg>
        <pc:picChg chg="add del mod">
          <ac:chgData name="PAOLA POLLEGIONI" userId="ec257920-8657-4840-aeed-f0975ea210b0" providerId="ADAL" clId="{72AF270E-B054-4E6B-B88E-500778E52779}" dt="2025-01-24T15:45:04.547" v="691" actId="478"/>
          <ac:picMkLst>
            <pc:docMk/>
            <pc:sldMk cId="770741721" sldId="256"/>
            <ac:picMk id="29" creationId="{122C5E91-99CF-456B-B939-D7E53365C1BA}"/>
          </ac:picMkLst>
        </pc:picChg>
        <pc:picChg chg="add del mod">
          <ac:chgData name="PAOLA POLLEGIONI" userId="ec257920-8657-4840-aeed-f0975ea210b0" providerId="ADAL" clId="{72AF270E-B054-4E6B-B88E-500778E52779}" dt="2025-01-24T15:23:44.415" v="356" actId="478"/>
          <ac:picMkLst>
            <pc:docMk/>
            <pc:sldMk cId="770741721" sldId="256"/>
            <ac:picMk id="31" creationId="{10BB7A0F-FA0A-44B7-8120-C2BBB6121803}"/>
          </ac:picMkLst>
        </pc:picChg>
        <pc:picChg chg="add del mod">
          <ac:chgData name="PAOLA POLLEGIONI" userId="ec257920-8657-4840-aeed-f0975ea210b0" providerId="ADAL" clId="{72AF270E-B054-4E6B-B88E-500778E52779}" dt="2025-01-24T15:45:05.354" v="692" actId="478"/>
          <ac:picMkLst>
            <pc:docMk/>
            <pc:sldMk cId="770741721" sldId="256"/>
            <ac:picMk id="32" creationId="{B9E4B9A9-F079-4FC1-A3C4-0841D9692801}"/>
          </ac:picMkLst>
        </pc:picChg>
        <pc:picChg chg="add del mod">
          <ac:chgData name="PAOLA POLLEGIONI" userId="ec257920-8657-4840-aeed-f0975ea210b0" providerId="ADAL" clId="{72AF270E-B054-4E6B-B88E-500778E52779}" dt="2025-01-24T15:45:06.685" v="693" actId="478"/>
          <ac:picMkLst>
            <pc:docMk/>
            <pc:sldMk cId="770741721" sldId="256"/>
            <ac:picMk id="33" creationId="{001D0A2C-E82D-41B4-ACD3-D271131E83E2}"/>
          </ac:picMkLst>
        </pc:picChg>
        <pc:picChg chg="add del mod">
          <ac:chgData name="PAOLA POLLEGIONI" userId="ec257920-8657-4840-aeed-f0975ea210b0" providerId="ADAL" clId="{72AF270E-B054-4E6B-B88E-500778E52779}" dt="2025-01-24T15:37:30.459" v="644" actId="478"/>
          <ac:picMkLst>
            <pc:docMk/>
            <pc:sldMk cId="770741721" sldId="256"/>
            <ac:picMk id="35" creationId="{6B8B8453-40F1-431D-AE67-D818B2C7E874}"/>
          </ac:picMkLst>
        </pc:picChg>
        <pc:picChg chg="add del">
          <ac:chgData name="PAOLA POLLEGIONI" userId="ec257920-8657-4840-aeed-f0975ea210b0" providerId="ADAL" clId="{72AF270E-B054-4E6B-B88E-500778E52779}" dt="2025-01-24T15:40:58.885" v="648" actId="478"/>
          <ac:picMkLst>
            <pc:docMk/>
            <pc:sldMk cId="770741721" sldId="256"/>
            <ac:picMk id="37" creationId="{A3D9B809-0771-4E68-8B1E-819392A777D1}"/>
          </ac:picMkLst>
        </pc:picChg>
        <pc:picChg chg="add del mod">
          <ac:chgData name="PAOLA POLLEGIONI" userId="ec257920-8657-4840-aeed-f0975ea210b0" providerId="ADAL" clId="{72AF270E-B054-4E6B-B88E-500778E52779}" dt="2025-01-24T15:45:00.639" v="688" actId="478"/>
          <ac:picMkLst>
            <pc:docMk/>
            <pc:sldMk cId="770741721" sldId="256"/>
            <ac:picMk id="1583" creationId="{BAC2D49B-AEB7-4309-A6D7-43B658A38921}"/>
          </ac:picMkLst>
        </pc:picChg>
        <pc:picChg chg="add del mod">
          <ac:chgData name="PAOLA POLLEGIONI" userId="ec257920-8657-4840-aeed-f0975ea210b0" providerId="ADAL" clId="{72AF270E-B054-4E6B-B88E-500778E52779}" dt="2025-01-24T15:53:36.610" v="1022" actId="478"/>
          <ac:picMkLst>
            <pc:docMk/>
            <pc:sldMk cId="770741721" sldId="256"/>
            <ac:picMk id="1584" creationId="{9391A630-348C-43FB-8BE7-E029B2A52CBA}"/>
          </ac:picMkLst>
        </pc:picChg>
        <pc:picChg chg="add del mod">
          <ac:chgData name="PAOLA POLLEGIONI" userId="ec257920-8657-4840-aeed-f0975ea210b0" providerId="ADAL" clId="{72AF270E-B054-4E6B-B88E-500778E52779}" dt="2025-01-24T15:55:15.122" v="1042" actId="478"/>
          <ac:picMkLst>
            <pc:docMk/>
            <pc:sldMk cId="770741721" sldId="256"/>
            <ac:picMk id="1586" creationId="{544EC284-E8EB-4EA2-8F77-6EE3DF132903}"/>
          </ac:picMkLst>
        </pc:picChg>
        <pc:picChg chg="add del mod">
          <ac:chgData name="PAOLA POLLEGIONI" userId="ec257920-8657-4840-aeed-f0975ea210b0" providerId="ADAL" clId="{72AF270E-B054-4E6B-B88E-500778E52779}" dt="2025-01-24T15:56:29.161" v="1128" actId="478"/>
          <ac:picMkLst>
            <pc:docMk/>
            <pc:sldMk cId="770741721" sldId="256"/>
            <ac:picMk id="1588" creationId="{240D3B4E-E026-4EF1-AB36-D5A3624F7CC3}"/>
          </ac:picMkLst>
        </pc:picChg>
        <pc:picChg chg="add mod">
          <ac:chgData name="PAOLA POLLEGIONI" userId="ec257920-8657-4840-aeed-f0975ea210b0" providerId="ADAL" clId="{72AF270E-B054-4E6B-B88E-500778E52779}" dt="2025-01-24T16:05:26.375" v="1247" actId="1076"/>
          <ac:picMkLst>
            <pc:docMk/>
            <pc:sldMk cId="770741721" sldId="256"/>
            <ac:picMk id="1590" creationId="{069A9C90-0757-4BD6-B508-8B04506ECA26}"/>
          </ac:picMkLst>
        </pc:picChg>
        <pc:picChg chg="add mod">
          <ac:chgData name="PAOLA POLLEGIONI" userId="ec257920-8657-4840-aeed-f0975ea210b0" providerId="ADAL" clId="{72AF270E-B054-4E6B-B88E-500778E52779}" dt="2025-01-29T11:01:01.632" v="4442" actId="164"/>
          <ac:picMkLst>
            <pc:docMk/>
            <pc:sldMk cId="770741721" sldId="256"/>
            <ac:picMk id="1592" creationId="{61D25804-1DD2-437A-BE2F-93CD17DC3DA8}"/>
          </ac:picMkLst>
        </pc:picChg>
        <pc:picChg chg="add del">
          <ac:chgData name="PAOLA POLLEGIONI" userId="ec257920-8657-4840-aeed-f0975ea210b0" providerId="ADAL" clId="{72AF270E-B054-4E6B-B88E-500778E52779}" dt="2025-01-24T16:10:22.579" v="1284" actId="478"/>
          <ac:picMkLst>
            <pc:docMk/>
            <pc:sldMk cId="770741721" sldId="256"/>
            <ac:picMk id="1593" creationId="{38AC286E-6E9D-4D1B-95E7-FECA671617AA}"/>
          </ac:picMkLst>
        </pc:picChg>
        <pc:picChg chg="add del mod">
          <ac:chgData name="PAOLA POLLEGIONI" userId="ec257920-8657-4840-aeed-f0975ea210b0" providerId="ADAL" clId="{72AF270E-B054-4E6B-B88E-500778E52779}" dt="2025-01-24T16:17:04.625" v="1458" actId="478"/>
          <ac:picMkLst>
            <pc:docMk/>
            <pc:sldMk cId="770741721" sldId="256"/>
            <ac:picMk id="1597" creationId="{7C8BC24D-9EB8-4E63-AAB1-999243F5F174}"/>
          </ac:picMkLst>
        </pc:picChg>
        <pc:picChg chg="add del mod">
          <ac:chgData name="PAOLA POLLEGIONI" userId="ec257920-8657-4840-aeed-f0975ea210b0" providerId="ADAL" clId="{72AF270E-B054-4E6B-B88E-500778E52779}" dt="2025-01-24T16:16:36.129" v="1457" actId="478"/>
          <ac:picMkLst>
            <pc:docMk/>
            <pc:sldMk cId="770741721" sldId="256"/>
            <ac:picMk id="1599" creationId="{230A4B25-648D-4A5A-9998-836CC08B4708}"/>
          </ac:picMkLst>
        </pc:picChg>
        <pc:picChg chg="add mod">
          <ac:chgData name="PAOLA POLLEGIONI" userId="ec257920-8657-4840-aeed-f0975ea210b0" providerId="ADAL" clId="{72AF270E-B054-4E6B-B88E-500778E52779}" dt="2025-01-29T11:01:01.632" v="4442" actId="164"/>
          <ac:picMkLst>
            <pc:docMk/>
            <pc:sldMk cId="770741721" sldId="256"/>
            <ac:picMk id="1601" creationId="{70B0DB8F-61FF-45AE-B31C-E64576922243}"/>
          </ac:picMkLst>
        </pc:picChg>
        <pc:picChg chg="add del mod">
          <ac:chgData name="PAOLA POLLEGIONI" userId="ec257920-8657-4840-aeed-f0975ea210b0" providerId="ADAL" clId="{72AF270E-B054-4E6B-B88E-500778E52779}" dt="2025-01-24T16:18:14.103" v="1487"/>
          <ac:picMkLst>
            <pc:docMk/>
            <pc:sldMk cId="770741721" sldId="256"/>
            <ac:picMk id="1602" creationId="{B3131D1C-5620-4149-83EB-9FD7761CFC03}"/>
          </ac:picMkLst>
        </pc:picChg>
      </pc:sldChg>
      <pc:sldChg chg="addSp delSp modSp add del mod">
        <pc:chgData name="PAOLA POLLEGIONI" userId="ec257920-8657-4840-aeed-f0975ea210b0" providerId="ADAL" clId="{72AF270E-B054-4E6B-B88E-500778E52779}" dt="2025-01-29T12:29:24.162" v="5338" actId="2696"/>
        <pc:sldMkLst>
          <pc:docMk/>
          <pc:sldMk cId="401387268" sldId="257"/>
        </pc:sldMkLst>
        <pc:spChg chg="add del">
          <ac:chgData name="PAOLA POLLEGIONI" userId="ec257920-8657-4840-aeed-f0975ea210b0" providerId="ADAL" clId="{72AF270E-B054-4E6B-B88E-500778E52779}" dt="2025-01-28T12:23:56.626" v="2791" actId="478"/>
          <ac:spMkLst>
            <pc:docMk/>
            <pc:sldMk cId="401387268" sldId="257"/>
            <ac:spMk id="11" creationId="{08B72444-F2C6-4DCB-A34F-EAC482BA8821}"/>
          </ac:spMkLst>
        </pc:spChg>
        <pc:spChg chg="del">
          <ac:chgData name="PAOLA POLLEGIONI" userId="ec257920-8657-4840-aeed-f0975ea210b0" providerId="ADAL" clId="{72AF270E-B054-4E6B-B88E-500778E52779}" dt="2025-01-24T16:24:43.488" v="1641" actId="478"/>
          <ac:spMkLst>
            <pc:docMk/>
            <pc:sldMk cId="401387268" sldId="257"/>
            <ac:spMk id="13" creationId="{4D98CDC9-6C44-46F1-993B-52F1D121E662}"/>
          </ac:spMkLst>
        </pc:spChg>
        <pc:spChg chg="add del mod">
          <ac:chgData name="PAOLA POLLEGIONI" userId="ec257920-8657-4840-aeed-f0975ea210b0" providerId="ADAL" clId="{72AF270E-B054-4E6B-B88E-500778E52779}" dt="2025-01-28T10:51:04.141" v="1818" actId="478"/>
          <ac:spMkLst>
            <pc:docMk/>
            <pc:sldMk cId="401387268" sldId="257"/>
            <ac:spMk id="13" creationId="{D3BC230F-4CE4-48E4-ABC7-6C6C9B3F083D}"/>
          </ac:spMkLst>
        </pc:spChg>
        <pc:spChg chg="del mod">
          <ac:chgData name="PAOLA POLLEGIONI" userId="ec257920-8657-4840-aeed-f0975ea210b0" providerId="ADAL" clId="{72AF270E-B054-4E6B-B88E-500778E52779}" dt="2025-01-28T15:35:14.937" v="3600" actId="478"/>
          <ac:spMkLst>
            <pc:docMk/>
            <pc:sldMk cId="401387268" sldId="257"/>
            <ac:spMk id="14" creationId="{E0448600-51C1-41C5-9472-68630AFD3ACD}"/>
          </ac:spMkLst>
        </pc:spChg>
        <pc:spChg chg="add del mod">
          <ac:chgData name="PAOLA POLLEGIONI" userId="ec257920-8657-4840-aeed-f0975ea210b0" providerId="ADAL" clId="{72AF270E-B054-4E6B-B88E-500778E52779}" dt="2025-01-27T16:47:53.701" v="1652" actId="478"/>
          <ac:spMkLst>
            <pc:docMk/>
            <pc:sldMk cId="401387268" sldId="257"/>
            <ac:spMk id="14" creationId="{FED70BF1-F44B-47C0-8147-0C84B877F7F9}"/>
          </ac:spMkLst>
        </pc:spChg>
        <pc:spChg chg="del mod">
          <ac:chgData name="PAOLA POLLEGIONI" userId="ec257920-8657-4840-aeed-f0975ea210b0" providerId="ADAL" clId="{72AF270E-B054-4E6B-B88E-500778E52779}" dt="2025-01-28T15:35:18.041" v="3601" actId="478"/>
          <ac:spMkLst>
            <pc:docMk/>
            <pc:sldMk cId="401387268" sldId="257"/>
            <ac:spMk id="15" creationId="{73D32A77-0073-49D9-BC3D-34CB3FC3B217}"/>
          </ac:spMkLst>
        </pc:spChg>
        <pc:spChg chg="add del">
          <ac:chgData name="PAOLA POLLEGIONI" userId="ec257920-8657-4840-aeed-f0975ea210b0" providerId="ADAL" clId="{72AF270E-B054-4E6B-B88E-500778E52779}" dt="2025-01-28T10:24:40.487" v="1710" actId="22"/>
          <ac:spMkLst>
            <pc:docMk/>
            <pc:sldMk cId="401387268" sldId="257"/>
            <ac:spMk id="15" creationId="{E2F28CDC-9723-4ACC-9E3D-9ADA8BB81105}"/>
          </ac:spMkLst>
        </pc:spChg>
        <pc:spChg chg="del">
          <ac:chgData name="PAOLA POLLEGIONI" userId="ec257920-8657-4840-aeed-f0975ea210b0" providerId="ADAL" clId="{72AF270E-B054-4E6B-B88E-500778E52779}" dt="2025-01-24T16:24:39.865" v="1640" actId="478"/>
          <ac:spMkLst>
            <pc:docMk/>
            <pc:sldMk cId="401387268" sldId="257"/>
            <ac:spMk id="16" creationId="{7547136B-E3E1-42DD-A258-BE806B133CA5}"/>
          </ac:spMkLst>
        </pc:spChg>
        <pc:spChg chg="add mod">
          <ac:chgData name="PAOLA POLLEGIONI" userId="ec257920-8657-4840-aeed-f0975ea210b0" providerId="ADAL" clId="{72AF270E-B054-4E6B-B88E-500778E52779}" dt="2025-01-28T10:53:06.017" v="1848" actId="164"/>
          <ac:spMkLst>
            <pc:docMk/>
            <pc:sldMk cId="401387268" sldId="257"/>
            <ac:spMk id="25" creationId="{D8B6C517-C732-496F-BECB-2A15A1D3C18F}"/>
          </ac:spMkLst>
        </pc:spChg>
        <pc:spChg chg="add mod">
          <ac:chgData name="PAOLA POLLEGIONI" userId="ec257920-8657-4840-aeed-f0975ea210b0" providerId="ADAL" clId="{72AF270E-B054-4E6B-B88E-500778E52779}" dt="2025-01-28T10:53:06.017" v="1848" actId="164"/>
          <ac:spMkLst>
            <pc:docMk/>
            <pc:sldMk cId="401387268" sldId="257"/>
            <ac:spMk id="26" creationId="{CC2843A4-3634-4F6E-89B7-C9C294DE9AF1}"/>
          </ac:spMkLst>
        </pc:spChg>
        <pc:spChg chg="add del mod">
          <ac:chgData name="PAOLA POLLEGIONI" userId="ec257920-8657-4840-aeed-f0975ea210b0" providerId="ADAL" clId="{72AF270E-B054-4E6B-B88E-500778E52779}" dt="2025-01-28T16:17:56.969" v="4048" actId="478"/>
          <ac:spMkLst>
            <pc:docMk/>
            <pc:sldMk cId="401387268" sldId="257"/>
            <ac:spMk id="33" creationId="{FC7C1DAA-B618-4D0D-A462-56F9D9A7FD2A}"/>
          </ac:spMkLst>
        </pc:spChg>
        <pc:spChg chg="add mod">
          <ac:chgData name="PAOLA POLLEGIONI" userId="ec257920-8657-4840-aeed-f0975ea210b0" providerId="ADAL" clId="{72AF270E-B054-4E6B-B88E-500778E52779}" dt="2025-01-29T11:12:38.714" v="4578" actId="1076"/>
          <ac:spMkLst>
            <pc:docMk/>
            <pc:sldMk cId="401387268" sldId="257"/>
            <ac:spMk id="34" creationId="{4A645B10-CB76-45DE-9409-FB9F44BA2473}"/>
          </ac:spMkLst>
        </pc:spChg>
        <pc:spChg chg="add mod">
          <ac:chgData name="PAOLA POLLEGIONI" userId="ec257920-8657-4840-aeed-f0975ea210b0" providerId="ADAL" clId="{72AF270E-B054-4E6B-B88E-500778E52779}" dt="2025-01-28T16:24:35.687" v="4115" actId="208"/>
          <ac:spMkLst>
            <pc:docMk/>
            <pc:sldMk cId="401387268" sldId="257"/>
            <ac:spMk id="35" creationId="{BF550659-7300-4886-917A-8BF747063F65}"/>
          </ac:spMkLst>
        </pc:spChg>
        <pc:spChg chg="add del mod">
          <ac:chgData name="PAOLA POLLEGIONI" userId="ec257920-8657-4840-aeed-f0975ea210b0" providerId="ADAL" clId="{72AF270E-B054-4E6B-B88E-500778E52779}" dt="2025-01-28T10:59:22.852" v="1915" actId="164"/>
          <ac:spMkLst>
            <pc:docMk/>
            <pc:sldMk cId="401387268" sldId="257"/>
            <ac:spMk id="35" creationId="{F47F1C9D-A04F-4E58-9021-B4FB3BDF4946}"/>
          </ac:spMkLst>
        </pc:spChg>
        <pc:spChg chg="add del mod">
          <ac:chgData name="PAOLA POLLEGIONI" userId="ec257920-8657-4840-aeed-f0975ea210b0" providerId="ADAL" clId="{72AF270E-B054-4E6B-B88E-500778E52779}" dt="2025-01-28T10:59:22.852" v="1915" actId="164"/>
          <ac:spMkLst>
            <pc:docMk/>
            <pc:sldMk cId="401387268" sldId="257"/>
            <ac:spMk id="36" creationId="{7301B207-B76E-4EF0-B89F-FEFC0E0F462E}"/>
          </ac:spMkLst>
        </pc:spChg>
        <pc:spChg chg="add del mod">
          <ac:chgData name="PAOLA POLLEGIONI" userId="ec257920-8657-4840-aeed-f0975ea210b0" providerId="ADAL" clId="{72AF270E-B054-4E6B-B88E-500778E52779}" dt="2025-01-28T10:59:22.852" v="1915" actId="164"/>
          <ac:spMkLst>
            <pc:docMk/>
            <pc:sldMk cId="401387268" sldId="257"/>
            <ac:spMk id="37" creationId="{500C728E-2D1B-469A-BF02-044A81802FF2}"/>
          </ac:spMkLst>
        </pc:spChg>
        <pc:spChg chg="add del mod">
          <ac:chgData name="PAOLA POLLEGIONI" userId="ec257920-8657-4840-aeed-f0975ea210b0" providerId="ADAL" clId="{72AF270E-B054-4E6B-B88E-500778E52779}" dt="2025-01-28T15:46:33.456" v="3849" actId="478"/>
          <ac:spMkLst>
            <pc:docMk/>
            <pc:sldMk cId="401387268" sldId="257"/>
            <ac:spMk id="38" creationId="{3E0FD5FE-CC31-48AB-9BAD-F0CD37FCC2FF}"/>
          </ac:spMkLst>
        </pc:spChg>
        <pc:spChg chg="add del mod">
          <ac:chgData name="PAOLA POLLEGIONI" userId="ec257920-8657-4840-aeed-f0975ea210b0" providerId="ADAL" clId="{72AF270E-B054-4E6B-B88E-500778E52779}" dt="2025-01-28T10:59:22.852" v="1915" actId="164"/>
          <ac:spMkLst>
            <pc:docMk/>
            <pc:sldMk cId="401387268" sldId="257"/>
            <ac:spMk id="38" creationId="{ECD1C569-9FF0-482C-A457-27303C918530}"/>
          </ac:spMkLst>
        </pc:spChg>
        <pc:spChg chg="add del mod">
          <ac:chgData name="PAOLA POLLEGIONI" userId="ec257920-8657-4840-aeed-f0975ea210b0" providerId="ADAL" clId="{72AF270E-B054-4E6B-B88E-500778E52779}" dt="2025-01-28T15:46:37.823" v="3850" actId="478"/>
          <ac:spMkLst>
            <pc:docMk/>
            <pc:sldMk cId="401387268" sldId="257"/>
            <ac:spMk id="39" creationId="{49EA44FE-5438-404B-89B4-49F2DA20D1AA}"/>
          </ac:spMkLst>
        </pc:spChg>
        <pc:spChg chg="add del mod">
          <ac:chgData name="PAOLA POLLEGIONI" userId="ec257920-8657-4840-aeed-f0975ea210b0" providerId="ADAL" clId="{72AF270E-B054-4E6B-B88E-500778E52779}" dt="2025-01-28T15:47:53.483" v="3858" actId="478"/>
          <ac:spMkLst>
            <pc:docMk/>
            <pc:sldMk cId="401387268" sldId="257"/>
            <ac:spMk id="43" creationId="{877D15FA-C67D-46E1-929C-330ABCB3B870}"/>
          </ac:spMkLst>
        </pc:spChg>
        <pc:spChg chg="add mod ord">
          <ac:chgData name="PAOLA POLLEGIONI" userId="ec257920-8657-4840-aeed-f0975ea210b0" providerId="ADAL" clId="{72AF270E-B054-4E6B-B88E-500778E52779}" dt="2025-01-28T16:45:20.921" v="4405" actId="1037"/>
          <ac:spMkLst>
            <pc:docMk/>
            <pc:sldMk cId="401387268" sldId="257"/>
            <ac:spMk id="44" creationId="{76869323-3BAE-4F46-8EDA-297542203B63}"/>
          </ac:spMkLst>
        </pc:spChg>
        <pc:spChg chg="add del mod">
          <ac:chgData name="PAOLA POLLEGIONI" userId="ec257920-8657-4840-aeed-f0975ea210b0" providerId="ADAL" clId="{72AF270E-B054-4E6B-B88E-500778E52779}" dt="2025-01-28T15:51:25.690" v="3909" actId="478"/>
          <ac:spMkLst>
            <pc:docMk/>
            <pc:sldMk cId="401387268" sldId="257"/>
            <ac:spMk id="46" creationId="{C3752ECB-DAE5-4722-8D0B-194B227BB190}"/>
          </ac:spMkLst>
        </pc:spChg>
        <pc:spChg chg="add del mod">
          <ac:chgData name="PAOLA POLLEGIONI" userId="ec257920-8657-4840-aeed-f0975ea210b0" providerId="ADAL" clId="{72AF270E-B054-4E6B-B88E-500778E52779}" dt="2025-01-28T15:51:41.096" v="3921" actId="478"/>
          <ac:spMkLst>
            <pc:docMk/>
            <pc:sldMk cId="401387268" sldId="257"/>
            <ac:spMk id="48" creationId="{3702FBE3-58ED-4420-B918-8D3F7CB0D2D7}"/>
          </ac:spMkLst>
        </pc:spChg>
        <pc:spChg chg="add mod">
          <ac:chgData name="PAOLA POLLEGIONI" userId="ec257920-8657-4840-aeed-f0975ea210b0" providerId="ADAL" clId="{72AF270E-B054-4E6B-B88E-500778E52779}" dt="2025-01-28T16:28:24.524" v="4180" actId="164"/>
          <ac:spMkLst>
            <pc:docMk/>
            <pc:sldMk cId="401387268" sldId="257"/>
            <ac:spMk id="49" creationId="{0927008C-35EC-4B65-A63D-471636CB46DD}"/>
          </ac:spMkLst>
        </pc:spChg>
        <pc:spChg chg="add mod">
          <ac:chgData name="PAOLA POLLEGIONI" userId="ec257920-8657-4840-aeed-f0975ea210b0" providerId="ADAL" clId="{72AF270E-B054-4E6B-B88E-500778E52779}" dt="2025-01-28T16:28:24.524" v="4180" actId="164"/>
          <ac:spMkLst>
            <pc:docMk/>
            <pc:sldMk cId="401387268" sldId="257"/>
            <ac:spMk id="50" creationId="{9CBA8F75-A809-4DCC-A510-06D92EEAACA5}"/>
          </ac:spMkLst>
        </pc:spChg>
        <pc:spChg chg="add mod">
          <ac:chgData name="PAOLA POLLEGIONI" userId="ec257920-8657-4840-aeed-f0975ea210b0" providerId="ADAL" clId="{72AF270E-B054-4E6B-B88E-500778E52779}" dt="2025-01-29T11:26:08.179" v="4740" actId="1076"/>
          <ac:spMkLst>
            <pc:docMk/>
            <pc:sldMk cId="401387268" sldId="257"/>
            <ac:spMk id="53" creationId="{C2BA952B-CD33-4608-921C-6801A406DF5E}"/>
          </ac:spMkLst>
        </pc:spChg>
        <pc:spChg chg="add mod">
          <ac:chgData name="PAOLA POLLEGIONI" userId="ec257920-8657-4840-aeed-f0975ea210b0" providerId="ADAL" clId="{72AF270E-B054-4E6B-B88E-500778E52779}" dt="2025-01-29T11:12:38.714" v="4578" actId="1076"/>
          <ac:spMkLst>
            <pc:docMk/>
            <pc:sldMk cId="401387268" sldId="257"/>
            <ac:spMk id="56" creationId="{E5DAF405-C23F-40B0-99E0-8B7EFA4DF271}"/>
          </ac:spMkLst>
        </pc:spChg>
        <pc:spChg chg="add del mod">
          <ac:chgData name="PAOLA POLLEGIONI" userId="ec257920-8657-4840-aeed-f0975ea210b0" providerId="ADAL" clId="{72AF270E-B054-4E6B-B88E-500778E52779}" dt="2025-01-28T16:39:32.249" v="4276"/>
          <ac:spMkLst>
            <pc:docMk/>
            <pc:sldMk cId="401387268" sldId="257"/>
            <ac:spMk id="65" creationId="{E50E9632-B2DF-424F-BEA1-C30B118729E3}"/>
          </ac:spMkLst>
        </pc:spChg>
        <pc:spChg chg="add del mod">
          <ac:chgData name="PAOLA POLLEGIONI" userId="ec257920-8657-4840-aeed-f0975ea210b0" providerId="ADAL" clId="{72AF270E-B054-4E6B-B88E-500778E52779}" dt="2025-01-28T16:40:02.482" v="4282"/>
          <ac:spMkLst>
            <pc:docMk/>
            <pc:sldMk cId="401387268" sldId="257"/>
            <ac:spMk id="67" creationId="{63C12BD1-CFF7-408C-8C85-7916884E52F6}"/>
          </ac:spMkLst>
        </pc:spChg>
        <pc:spChg chg="add del mod">
          <ac:chgData name="PAOLA POLLEGIONI" userId="ec257920-8657-4840-aeed-f0975ea210b0" providerId="ADAL" clId="{72AF270E-B054-4E6B-B88E-500778E52779}" dt="2025-01-28T16:40:02.482" v="4282"/>
          <ac:spMkLst>
            <pc:docMk/>
            <pc:sldMk cId="401387268" sldId="257"/>
            <ac:spMk id="68" creationId="{24AF2E63-5D70-4991-9EB0-85205E8E486C}"/>
          </ac:spMkLst>
        </pc:spChg>
        <pc:spChg chg="add del mod">
          <ac:chgData name="PAOLA POLLEGIONI" userId="ec257920-8657-4840-aeed-f0975ea210b0" providerId="ADAL" clId="{72AF270E-B054-4E6B-B88E-500778E52779}" dt="2025-01-28T12:24:44.214" v="2798" actId="478"/>
          <ac:spMkLst>
            <pc:docMk/>
            <pc:sldMk cId="401387268" sldId="257"/>
            <ac:spMk id="73" creationId="{3E488345-057F-45EF-994C-254C72B999B5}"/>
          </ac:spMkLst>
        </pc:spChg>
        <pc:spChg chg="add del mod">
          <ac:chgData name="PAOLA POLLEGIONI" userId="ec257920-8657-4840-aeed-f0975ea210b0" providerId="ADAL" clId="{72AF270E-B054-4E6B-B88E-500778E52779}" dt="2025-01-28T16:29:17.640" v="4198" actId="478"/>
          <ac:spMkLst>
            <pc:docMk/>
            <pc:sldMk cId="401387268" sldId="257"/>
            <ac:spMk id="74" creationId="{3DADF841-954A-4C69-ADC9-69262C2DF954}"/>
          </ac:spMkLst>
        </pc:spChg>
        <pc:spChg chg="add del">
          <ac:chgData name="PAOLA POLLEGIONI" userId="ec257920-8657-4840-aeed-f0975ea210b0" providerId="ADAL" clId="{72AF270E-B054-4E6B-B88E-500778E52779}" dt="2025-01-28T14:08:45.193" v="3016" actId="478"/>
          <ac:spMkLst>
            <pc:docMk/>
            <pc:sldMk cId="401387268" sldId="257"/>
            <ac:spMk id="84" creationId="{54A971A0-634A-489C-8D0F-689C3966030E}"/>
          </ac:spMkLst>
        </pc:spChg>
        <pc:spChg chg="add del">
          <ac:chgData name="PAOLA POLLEGIONI" userId="ec257920-8657-4840-aeed-f0975ea210b0" providerId="ADAL" clId="{72AF270E-B054-4E6B-B88E-500778E52779}" dt="2025-01-28T14:10:46.697" v="3028" actId="478"/>
          <ac:spMkLst>
            <pc:docMk/>
            <pc:sldMk cId="401387268" sldId="257"/>
            <ac:spMk id="85" creationId="{953199E7-9230-41F3-87FE-53979DABB9B4}"/>
          </ac:spMkLst>
        </pc:spChg>
        <pc:spChg chg="add del">
          <ac:chgData name="PAOLA POLLEGIONI" userId="ec257920-8657-4840-aeed-f0975ea210b0" providerId="ADAL" clId="{72AF270E-B054-4E6B-B88E-500778E52779}" dt="2025-01-28T14:11:32.544" v="3032" actId="478"/>
          <ac:spMkLst>
            <pc:docMk/>
            <pc:sldMk cId="401387268" sldId="257"/>
            <ac:spMk id="88" creationId="{C05661EF-CDAF-4642-A7A4-650FD5DE8E6C}"/>
          </ac:spMkLst>
        </pc:spChg>
        <pc:spChg chg="add del">
          <ac:chgData name="PAOLA POLLEGIONI" userId="ec257920-8657-4840-aeed-f0975ea210b0" providerId="ADAL" clId="{72AF270E-B054-4E6B-B88E-500778E52779}" dt="2025-01-28T14:11:48.864" v="3034" actId="478"/>
          <ac:spMkLst>
            <pc:docMk/>
            <pc:sldMk cId="401387268" sldId="257"/>
            <ac:spMk id="89" creationId="{93C24834-15B7-4400-9857-6E4181FCA3D9}"/>
          </ac:spMkLst>
        </pc:spChg>
        <pc:spChg chg="add del">
          <ac:chgData name="PAOLA POLLEGIONI" userId="ec257920-8657-4840-aeed-f0975ea210b0" providerId="ADAL" clId="{72AF270E-B054-4E6B-B88E-500778E52779}" dt="2025-01-28T14:12:09.120" v="3036" actId="478"/>
          <ac:spMkLst>
            <pc:docMk/>
            <pc:sldMk cId="401387268" sldId="257"/>
            <ac:spMk id="90" creationId="{E34E5CB0-21BE-4023-B257-3B09F0E75784}"/>
          </ac:spMkLst>
        </pc:spChg>
        <pc:spChg chg="add del">
          <ac:chgData name="PAOLA POLLEGIONI" userId="ec257920-8657-4840-aeed-f0975ea210b0" providerId="ADAL" clId="{72AF270E-B054-4E6B-B88E-500778E52779}" dt="2025-01-28T14:14:04.432" v="3047" actId="478"/>
          <ac:spMkLst>
            <pc:docMk/>
            <pc:sldMk cId="401387268" sldId="257"/>
            <ac:spMk id="91" creationId="{66941E96-8CBC-435B-A62C-FA17FB2E531A}"/>
          </ac:spMkLst>
        </pc:spChg>
        <pc:spChg chg="add del">
          <ac:chgData name="PAOLA POLLEGIONI" userId="ec257920-8657-4840-aeed-f0975ea210b0" providerId="ADAL" clId="{72AF270E-B054-4E6B-B88E-500778E52779}" dt="2025-01-28T14:14:23.352" v="3049" actId="478"/>
          <ac:spMkLst>
            <pc:docMk/>
            <pc:sldMk cId="401387268" sldId="257"/>
            <ac:spMk id="92" creationId="{892A9C21-28A7-4491-AFEB-4663E1B8C141}"/>
          </ac:spMkLst>
        </pc:spChg>
        <pc:spChg chg="add del mod">
          <ac:chgData name="PAOLA POLLEGIONI" userId="ec257920-8657-4840-aeed-f0975ea210b0" providerId="ADAL" clId="{72AF270E-B054-4E6B-B88E-500778E52779}" dt="2025-01-28T14:15:06.272" v="3059" actId="478"/>
          <ac:spMkLst>
            <pc:docMk/>
            <pc:sldMk cId="401387268" sldId="257"/>
            <ac:spMk id="93" creationId="{4C799071-E30A-4C65-BABC-58D88DB2CCB7}"/>
          </ac:spMkLst>
        </pc:spChg>
        <pc:spChg chg="add del">
          <ac:chgData name="PAOLA POLLEGIONI" userId="ec257920-8657-4840-aeed-f0975ea210b0" providerId="ADAL" clId="{72AF270E-B054-4E6B-B88E-500778E52779}" dt="2025-01-28T14:15:13.993" v="3061" actId="478"/>
          <ac:spMkLst>
            <pc:docMk/>
            <pc:sldMk cId="401387268" sldId="257"/>
            <ac:spMk id="94" creationId="{231CC9C9-2EDF-4507-AFB4-DE978E315BF4}"/>
          </ac:spMkLst>
        </pc:spChg>
        <pc:spChg chg="add del">
          <ac:chgData name="PAOLA POLLEGIONI" userId="ec257920-8657-4840-aeed-f0975ea210b0" providerId="ADAL" clId="{72AF270E-B054-4E6B-B88E-500778E52779}" dt="2025-01-28T14:15:26.334" v="3063" actId="478"/>
          <ac:spMkLst>
            <pc:docMk/>
            <pc:sldMk cId="401387268" sldId="257"/>
            <ac:spMk id="95" creationId="{AC7B8AC3-4FB7-420D-8AC0-217DF4CC4B3D}"/>
          </ac:spMkLst>
        </pc:spChg>
        <pc:spChg chg="add del mod">
          <ac:chgData name="PAOLA POLLEGIONI" userId="ec257920-8657-4840-aeed-f0975ea210b0" providerId="ADAL" clId="{72AF270E-B054-4E6B-B88E-500778E52779}" dt="2025-01-28T14:16:29.232" v="3075" actId="478"/>
          <ac:spMkLst>
            <pc:docMk/>
            <pc:sldMk cId="401387268" sldId="257"/>
            <ac:spMk id="96" creationId="{EC276FF1-E13B-4EDB-BD36-A0B2454F1497}"/>
          </ac:spMkLst>
        </pc:spChg>
        <pc:spChg chg="add mod">
          <ac:chgData name="PAOLA POLLEGIONI" userId="ec257920-8657-4840-aeed-f0975ea210b0" providerId="ADAL" clId="{72AF270E-B054-4E6B-B88E-500778E52779}" dt="2025-01-28T16:13:37.656" v="4000" actId="1035"/>
          <ac:spMkLst>
            <pc:docMk/>
            <pc:sldMk cId="401387268" sldId="257"/>
            <ac:spMk id="97" creationId="{EC735022-B7DF-4697-9E9B-2FEA863AC8F6}"/>
          </ac:spMkLst>
        </pc:spChg>
        <pc:spChg chg="add del mod">
          <ac:chgData name="PAOLA POLLEGIONI" userId="ec257920-8657-4840-aeed-f0975ea210b0" providerId="ADAL" clId="{72AF270E-B054-4E6B-B88E-500778E52779}" dt="2025-01-28T14:22:24.240" v="3124" actId="478"/>
          <ac:spMkLst>
            <pc:docMk/>
            <pc:sldMk cId="401387268" sldId="257"/>
            <ac:spMk id="99" creationId="{4AD0CADE-C745-4BD7-81BB-F6A43A4134E8}"/>
          </ac:spMkLst>
        </pc:spChg>
        <pc:spChg chg="add del mod">
          <ac:chgData name="PAOLA POLLEGIONI" userId="ec257920-8657-4840-aeed-f0975ea210b0" providerId="ADAL" clId="{72AF270E-B054-4E6B-B88E-500778E52779}" dt="2025-01-28T16:13:37.656" v="4000" actId="1035"/>
          <ac:spMkLst>
            <pc:docMk/>
            <pc:sldMk cId="401387268" sldId="257"/>
            <ac:spMk id="100" creationId="{B1E24898-6B85-414B-A699-16BC2694136D}"/>
          </ac:spMkLst>
        </pc:spChg>
        <pc:spChg chg="add del mod">
          <ac:chgData name="PAOLA POLLEGIONI" userId="ec257920-8657-4840-aeed-f0975ea210b0" providerId="ADAL" clId="{72AF270E-B054-4E6B-B88E-500778E52779}" dt="2025-01-28T14:25:51.212" v="3159" actId="478"/>
          <ac:spMkLst>
            <pc:docMk/>
            <pc:sldMk cId="401387268" sldId="257"/>
            <ac:spMk id="101" creationId="{3B72275F-AC57-4E3A-8C73-85E39CB99F08}"/>
          </ac:spMkLst>
        </pc:spChg>
        <pc:spChg chg="add del mod">
          <ac:chgData name="PAOLA POLLEGIONI" userId="ec257920-8657-4840-aeed-f0975ea210b0" providerId="ADAL" clId="{72AF270E-B054-4E6B-B88E-500778E52779}" dt="2025-01-28T16:40:03.464" v="4284" actId="21"/>
          <ac:spMkLst>
            <pc:docMk/>
            <pc:sldMk cId="401387268" sldId="257"/>
            <ac:spMk id="102" creationId="{2B2A4E88-727C-4CE7-A53A-C4D50770EC19}"/>
          </ac:spMkLst>
        </pc:spChg>
        <pc:spChg chg="add del mod">
          <ac:chgData name="PAOLA POLLEGIONI" userId="ec257920-8657-4840-aeed-f0975ea210b0" providerId="ADAL" clId="{72AF270E-B054-4E6B-B88E-500778E52779}" dt="2025-01-28T16:40:03.464" v="4284" actId="21"/>
          <ac:spMkLst>
            <pc:docMk/>
            <pc:sldMk cId="401387268" sldId="257"/>
            <ac:spMk id="103" creationId="{A15338E6-AEEA-41DC-AEC5-62C06DB26448}"/>
          </ac:spMkLst>
        </pc:spChg>
        <pc:grpChg chg="mod">
          <ac:chgData name="PAOLA POLLEGIONI" userId="ec257920-8657-4840-aeed-f0975ea210b0" providerId="ADAL" clId="{72AF270E-B054-4E6B-B88E-500778E52779}" dt="2025-01-28T12:13:49.302" v="2592" actId="1076"/>
          <ac:grpSpMkLst>
            <pc:docMk/>
            <pc:sldMk cId="401387268" sldId="257"/>
            <ac:grpSpMk id="9" creationId="{3E05E844-A676-4F92-A8D2-4F1170E55E8E}"/>
          </ac:grpSpMkLst>
        </pc:grpChg>
        <pc:grpChg chg="del mod">
          <ac:chgData name="PAOLA POLLEGIONI" userId="ec257920-8657-4840-aeed-f0975ea210b0" providerId="ADAL" clId="{72AF270E-B054-4E6B-B88E-500778E52779}" dt="2025-01-28T15:34:05.739" v="3589" actId="27803"/>
          <ac:grpSpMkLst>
            <pc:docMk/>
            <pc:sldMk cId="401387268" sldId="257"/>
            <ac:grpSpMk id="13" creationId="{16EBD337-29F8-4B04-949F-7419C6F2DF4C}"/>
          </ac:grpSpMkLst>
        </pc:grpChg>
        <pc:grpChg chg="add del mod">
          <ac:chgData name="PAOLA POLLEGIONI" userId="ec257920-8657-4840-aeed-f0975ea210b0" providerId="ADAL" clId="{72AF270E-B054-4E6B-B88E-500778E52779}" dt="2025-01-28T15:45:49.578" v="3844" actId="21"/>
          <ac:grpSpMkLst>
            <pc:docMk/>
            <pc:sldMk cId="401387268" sldId="257"/>
            <ac:grpSpMk id="25" creationId="{D66CEF0F-43A7-4F3B-B4CF-09AB56FFC43B}"/>
          </ac:grpSpMkLst>
        </pc:grpChg>
        <pc:grpChg chg="add del mod">
          <ac:chgData name="PAOLA POLLEGIONI" userId="ec257920-8657-4840-aeed-f0975ea210b0" providerId="ADAL" clId="{72AF270E-B054-4E6B-B88E-500778E52779}" dt="2025-01-28T10:52:55.031" v="1847" actId="164"/>
          <ac:grpSpMkLst>
            <pc:docMk/>
            <pc:sldMk cId="401387268" sldId="257"/>
            <ac:grpSpMk id="27" creationId="{802207EF-1228-4D13-8F16-74533CECFA73}"/>
          </ac:grpSpMkLst>
        </pc:grpChg>
        <pc:grpChg chg="add del mod">
          <ac:chgData name="PAOLA POLLEGIONI" userId="ec257920-8657-4840-aeed-f0975ea210b0" providerId="ADAL" clId="{72AF270E-B054-4E6B-B88E-500778E52779}" dt="2025-01-28T10:53:07.223" v="1849" actId="21"/>
          <ac:grpSpMkLst>
            <pc:docMk/>
            <pc:sldMk cId="401387268" sldId="257"/>
            <ac:grpSpMk id="29" creationId="{4D59DA42-5D21-42E9-BBF6-74C4C211770F}"/>
          </ac:grpSpMkLst>
        </pc:grpChg>
        <pc:grpChg chg="add del mod">
          <ac:chgData name="PAOLA POLLEGIONI" userId="ec257920-8657-4840-aeed-f0975ea210b0" providerId="ADAL" clId="{72AF270E-B054-4E6B-B88E-500778E52779}" dt="2025-01-29T11:29:42.957" v="4782" actId="478"/>
          <ac:grpSpMkLst>
            <pc:docMk/>
            <pc:sldMk cId="401387268" sldId="257"/>
            <ac:grpSpMk id="39" creationId="{50A613DB-1F3F-4D65-8502-52E3FF625CE4}"/>
          </ac:grpSpMkLst>
        </pc:grpChg>
        <pc:grpChg chg="add mod ord">
          <ac:chgData name="PAOLA POLLEGIONI" userId="ec257920-8657-4840-aeed-f0975ea210b0" providerId="ADAL" clId="{72AF270E-B054-4E6B-B88E-500778E52779}" dt="2025-01-28T16:45:20.921" v="4405" actId="1037"/>
          <ac:grpSpMkLst>
            <pc:docMk/>
            <pc:sldMk cId="401387268" sldId="257"/>
            <ac:grpSpMk id="40" creationId="{683893E2-4A20-4C13-B496-616539467E4B}"/>
          </ac:grpSpMkLst>
        </pc:grpChg>
        <pc:grpChg chg="add del mod">
          <ac:chgData name="PAOLA POLLEGIONI" userId="ec257920-8657-4840-aeed-f0975ea210b0" providerId="ADAL" clId="{72AF270E-B054-4E6B-B88E-500778E52779}" dt="2025-01-28T11:02:29.966" v="1953" actId="21"/>
          <ac:grpSpMkLst>
            <pc:docMk/>
            <pc:sldMk cId="401387268" sldId="257"/>
            <ac:grpSpMk id="40" creationId="{F21E23A1-2CE7-428A-9521-ED10BF3E328E}"/>
          </ac:grpSpMkLst>
        </pc:grpChg>
        <pc:grpChg chg="add mod">
          <ac:chgData name="PAOLA POLLEGIONI" userId="ec257920-8657-4840-aeed-f0975ea210b0" providerId="ADAL" clId="{72AF270E-B054-4E6B-B88E-500778E52779}" dt="2025-01-28T16:46:26.272" v="4425" actId="1038"/>
          <ac:grpSpMkLst>
            <pc:docMk/>
            <pc:sldMk cId="401387268" sldId="257"/>
            <ac:grpSpMk id="42" creationId="{D9EFED87-B81C-4090-8EC3-97D1C5458F17}"/>
          </ac:grpSpMkLst>
        </pc:grpChg>
        <pc:grpChg chg="add del mod">
          <ac:chgData name="PAOLA POLLEGIONI" userId="ec257920-8657-4840-aeed-f0975ea210b0" providerId="ADAL" clId="{72AF270E-B054-4E6B-B88E-500778E52779}" dt="2025-01-29T11:29:28.894" v="4779" actId="165"/>
          <ac:grpSpMkLst>
            <pc:docMk/>
            <pc:sldMk cId="401387268" sldId="257"/>
            <ac:grpSpMk id="77" creationId="{87507400-D608-4458-800A-074C745D53FB}"/>
          </ac:grpSpMkLst>
        </pc:grpChg>
        <pc:graphicFrameChg chg="add del mod">
          <ac:chgData name="PAOLA POLLEGIONI" userId="ec257920-8657-4840-aeed-f0975ea210b0" providerId="ADAL" clId="{72AF270E-B054-4E6B-B88E-500778E52779}" dt="2025-01-28T10:49:27.155" v="1802" actId="478"/>
          <ac:graphicFrameMkLst>
            <pc:docMk/>
            <pc:sldMk cId="401387268" sldId="257"/>
            <ac:graphicFrameMk id="21" creationId="{F623C794-B254-48C8-9FAD-82D73AAB7A88}"/>
          </ac:graphicFrameMkLst>
        </pc:graphicFrameChg>
        <pc:graphicFrameChg chg="add del mod">
          <ac:chgData name="PAOLA POLLEGIONI" userId="ec257920-8657-4840-aeed-f0975ea210b0" providerId="ADAL" clId="{72AF270E-B054-4E6B-B88E-500778E52779}" dt="2025-01-28T10:47:42.134" v="1801" actId="478"/>
          <ac:graphicFrameMkLst>
            <pc:docMk/>
            <pc:sldMk cId="401387268" sldId="257"/>
            <ac:graphicFrameMk id="22" creationId="{6C41F525-05B8-4323-A7DC-AF36F45F786D}"/>
          </ac:graphicFrameMkLst>
        </pc:graphicFrameChg>
        <pc:graphicFrameChg chg="add del mod ord">
          <ac:chgData name="PAOLA POLLEGIONI" userId="ec257920-8657-4840-aeed-f0975ea210b0" providerId="ADAL" clId="{72AF270E-B054-4E6B-B88E-500778E52779}" dt="2025-01-28T12:14:47.248" v="2601" actId="478"/>
          <ac:graphicFrameMkLst>
            <pc:docMk/>
            <pc:sldMk cId="401387268" sldId="257"/>
            <ac:graphicFrameMk id="24" creationId="{5AF54F83-3C3A-41DB-8BFA-A63EDB39DED7}"/>
          </ac:graphicFrameMkLst>
        </pc:graphicFrameChg>
        <pc:graphicFrameChg chg="add del mod">
          <ac:chgData name="PAOLA POLLEGIONI" userId="ec257920-8657-4840-aeed-f0975ea210b0" providerId="ADAL" clId="{72AF270E-B054-4E6B-B88E-500778E52779}" dt="2025-01-29T11:11:28.440" v="4570" actId="478"/>
          <ac:graphicFrameMkLst>
            <pc:docMk/>
            <pc:sldMk cId="401387268" sldId="257"/>
            <ac:graphicFrameMk id="31" creationId="{6AB752F6-DFA2-4363-95EB-D19936CFFDCB}"/>
          </ac:graphicFrameMkLst>
        </pc:graphicFrameChg>
        <pc:graphicFrameChg chg="add del mod">
          <ac:chgData name="PAOLA POLLEGIONI" userId="ec257920-8657-4840-aeed-f0975ea210b0" providerId="ADAL" clId="{72AF270E-B054-4E6B-B88E-500778E52779}" dt="2025-01-28T14:38:32.239" v="3458" actId="478"/>
          <ac:graphicFrameMkLst>
            <pc:docMk/>
            <pc:sldMk cId="401387268" sldId="257"/>
            <ac:graphicFrameMk id="69" creationId="{0409F6BF-DACA-47E8-AB59-B648D437F6EC}"/>
          </ac:graphicFrameMkLst>
        </pc:graphicFrameChg>
        <pc:graphicFrameChg chg="add del mod modGraphic">
          <ac:chgData name="PAOLA POLLEGIONI" userId="ec257920-8657-4840-aeed-f0975ea210b0" providerId="ADAL" clId="{72AF270E-B054-4E6B-B88E-500778E52779}" dt="2025-01-28T14:08:57.241" v="3018" actId="478"/>
          <ac:graphicFrameMkLst>
            <pc:docMk/>
            <pc:sldMk cId="401387268" sldId="257"/>
            <ac:graphicFrameMk id="82" creationId="{17E6E805-2876-4C13-B14E-CC0335DE53A0}"/>
          </ac:graphicFrameMkLst>
        </pc:graphicFrameChg>
        <pc:graphicFrameChg chg="add del mod modGraphic">
          <ac:chgData name="PAOLA POLLEGIONI" userId="ec257920-8657-4840-aeed-f0975ea210b0" providerId="ADAL" clId="{72AF270E-B054-4E6B-B88E-500778E52779}" dt="2025-01-28T14:08:48.225" v="3017" actId="478"/>
          <ac:graphicFrameMkLst>
            <pc:docMk/>
            <pc:sldMk cId="401387268" sldId="257"/>
            <ac:graphicFrameMk id="83" creationId="{7468AFFC-A1C2-4458-903D-BACCD0C81475}"/>
          </ac:graphicFrameMkLst>
        </pc:graphicFrameChg>
        <pc:graphicFrameChg chg="add del mod">
          <ac:chgData name="PAOLA POLLEGIONI" userId="ec257920-8657-4840-aeed-f0975ea210b0" providerId="ADAL" clId="{72AF270E-B054-4E6B-B88E-500778E52779}" dt="2025-01-28T15:59:54.319" v="3982" actId="478"/>
          <ac:graphicFrameMkLst>
            <pc:docMk/>
            <pc:sldMk cId="401387268" sldId="257"/>
            <ac:graphicFrameMk id="111" creationId="{34D7F00C-3282-428B-941E-79CD90FE3048}"/>
          </ac:graphicFrameMkLst>
        </pc:graphicFrameChg>
        <pc:picChg chg="add del mod">
          <ac:chgData name="PAOLA POLLEGIONI" userId="ec257920-8657-4840-aeed-f0975ea210b0" providerId="ADAL" clId="{72AF270E-B054-4E6B-B88E-500778E52779}" dt="2025-01-28T15:32:32.761" v="3564" actId="478"/>
          <ac:picMkLst>
            <pc:docMk/>
            <pc:sldMk cId="401387268" sldId="257"/>
            <ac:picMk id="5" creationId="{30F8E8BB-74B0-430E-91BB-E0A3AA411C26}"/>
          </ac:picMkLst>
        </pc:picChg>
        <pc:picChg chg="add del mod modCrop">
          <ac:chgData name="PAOLA POLLEGIONI" userId="ec257920-8657-4840-aeed-f0975ea210b0" providerId="ADAL" clId="{72AF270E-B054-4E6B-B88E-500778E52779}" dt="2025-01-28T10:25:11.455" v="1719" actId="21"/>
          <ac:picMkLst>
            <pc:docMk/>
            <pc:sldMk cId="401387268" sldId="257"/>
            <ac:picMk id="5" creationId="{F25B4E8A-4071-41DC-954E-1692B1B19ED8}"/>
          </ac:picMkLst>
        </pc:picChg>
        <pc:picChg chg="add del mod">
          <ac:chgData name="PAOLA POLLEGIONI" userId="ec257920-8657-4840-aeed-f0975ea210b0" providerId="ADAL" clId="{72AF270E-B054-4E6B-B88E-500778E52779}" dt="2025-01-29T11:04:35.531" v="4466" actId="21"/>
          <ac:picMkLst>
            <pc:docMk/>
            <pc:sldMk cId="401387268" sldId="257"/>
            <ac:picMk id="6" creationId="{19F26E3F-D1B4-4EF2-8A4D-746C037B126B}"/>
          </ac:picMkLst>
        </pc:picChg>
        <pc:picChg chg="add del mod">
          <ac:chgData name="PAOLA POLLEGIONI" userId="ec257920-8657-4840-aeed-f0975ea210b0" providerId="ADAL" clId="{72AF270E-B054-4E6B-B88E-500778E52779}" dt="2025-01-28T15:34:05.739" v="3589" actId="27803"/>
          <ac:picMkLst>
            <pc:docMk/>
            <pc:sldMk cId="401387268" sldId="257"/>
            <ac:picMk id="12" creationId="{80D7CD3B-A108-4784-838E-B639AC3E9F5A}"/>
          </ac:picMkLst>
        </pc:picChg>
        <pc:picChg chg="add del mod">
          <ac:chgData name="PAOLA POLLEGIONI" userId="ec257920-8657-4840-aeed-f0975ea210b0" providerId="ADAL" clId="{72AF270E-B054-4E6B-B88E-500778E52779}" dt="2025-01-28T09:01:37.485" v="1701" actId="478"/>
          <ac:picMkLst>
            <pc:docMk/>
            <pc:sldMk cId="401387268" sldId="257"/>
            <ac:picMk id="12" creationId="{D4A113A9-6E66-4E0C-8A1B-2A545A2A8552}"/>
          </ac:picMkLst>
        </pc:picChg>
        <pc:picChg chg="add del mod">
          <ac:chgData name="PAOLA POLLEGIONI" userId="ec257920-8657-4840-aeed-f0975ea210b0" providerId="ADAL" clId="{72AF270E-B054-4E6B-B88E-500778E52779}" dt="2025-01-28T10:34:36.870" v="1788" actId="21"/>
          <ac:picMkLst>
            <pc:docMk/>
            <pc:sldMk cId="401387268" sldId="257"/>
            <ac:picMk id="14" creationId="{D6BC5384-063D-4209-9FEA-E0B5EC97D644}"/>
          </ac:picMkLst>
        </pc:picChg>
        <pc:picChg chg="add del mod modCrop">
          <ac:chgData name="PAOLA POLLEGIONI" userId="ec257920-8657-4840-aeed-f0975ea210b0" providerId="ADAL" clId="{72AF270E-B054-4E6B-B88E-500778E52779}" dt="2025-01-28T10:27:17.747" v="1741" actId="21"/>
          <ac:picMkLst>
            <pc:docMk/>
            <pc:sldMk cId="401387268" sldId="257"/>
            <ac:picMk id="16" creationId="{CF71D40C-6B2C-4EEC-9E84-9D01A704A1F7}"/>
          </ac:picMkLst>
        </pc:picChg>
        <pc:picChg chg="add del mod">
          <ac:chgData name="PAOLA POLLEGIONI" userId="ec257920-8657-4840-aeed-f0975ea210b0" providerId="ADAL" clId="{72AF270E-B054-4E6B-B88E-500778E52779}" dt="2025-01-29T11:04:35.531" v="4466" actId="21"/>
          <ac:picMkLst>
            <pc:docMk/>
            <pc:sldMk cId="401387268" sldId="257"/>
            <ac:picMk id="17" creationId="{844EA6E0-572C-499B-B85C-446D4B04BD75}"/>
          </ac:picMkLst>
        </pc:picChg>
        <pc:picChg chg="add mod">
          <ac:chgData name="PAOLA POLLEGIONI" userId="ec257920-8657-4840-aeed-f0975ea210b0" providerId="ADAL" clId="{72AF270E-B054-4E6B-B88E-500778E52779}" dt="2025-01-28T15:45:46.815" v="3843" actId="207"/>
          <ac:picMkLst>
            <pc:docMk/>
            <pc:sldMk cId="401387268" sldId="257"/>
            <ac:picMk id="18" creationId="{9382C2A2-2108-4D54-B5D4-3DC68E2F2402}"/>
          </ac:picMkLst>
        </pc:picChg>
        <pc:picChg chg="add mod">
          <ac:chgData name="PAOLA POLLEGIONI" userId="ec257920-8657-4840-aeed-f0975ea210b0" providerId="ADAL" clId="{72AF270E-B054-4E6B-B88E-500778E52779}" dt="2025-01-28T10:53:06.017" v="1848" actId="164"/>
          <ac:picMkLst>
            <pc:docMk/>
            <pc:sldMk cId="401387268" sldId="257"/>
            <ac:picMk id="19" creationId="{16326A66-F24F-44FB-B626-5FF86FBBBB8E}"/>
          </ac:picMkLst>
        </pc:picChg>
        <pc:picChg chg="add mod modCrop">
          <ac:chgData name="PAOLA POLLEGIONI" userId="ec257920-8657-4840-aeed-f0975ea210b0" providerId="ADAL" clId="{72AF270E-B054-4E6B-B88E-500778E52779}" dt="2025-01-28T15:45:46.815" v="3843" actId="207"/>
          <ac:picMkLst>
            <pc:docMk/>
            <pc:sldMk cId="401387268" sldId="257"/>
            <ac:picMk id="19" creationId="{2B435D44-3C87-4298-9CCC-09342D50F5EF}"/>
          </ac:picMkLst>
        </pc:picChg>
        <pc:picChg chg="add del mod">
          <ac:chgData name="PAOLA POLLEGIONI" userId="ec257920-8657-4840-aeed-f0975ea210b0" providerId="ADAL" clId="{72AF270E-B054-4E6B-B88E-500778E52779}" dt="2025-01-28T10:51:05.502" v="1819" actId="478"/>
          <ac:picMkLst>
            <pc:docMk/>
            <pc:sldMk cId="401387268" sldId="257"/>
            <ac:picMk id="20" creationId="{C4875881-756D-4024-B874-969D00332A29}"/>
          </ac:picMkLst>
        </pc:picChg>
        <pc:picChg chg="add del mod">
          <ac:chgData name="PAOLA POLLEGIONI" userId="ec257920-8657-4840-aeed-f0975ea210b0" providerId="ADAL" clId="{72AF270E-B054-4E6B-B88E-500778E52779}" dt="2025-01-28T15:42:02.452" v="3698" actId="478"/>
          <ac:picMkLst>
            <pc:docMk/>
            <pc:sldMk cId="401387268" sldId="257"/>
            <ac:picMk id="21" creationId="{4E6CF626-13B3-45C2-932D-2F6B169C8660}"/>
          </ac:picMkLst>
        </pc:picChg>
        <pc:picChg chg="add mod">
          <ac:chgData name="PAOLA POLLEGIONI" userId="ec257920-8657-4840-aeed-f0975ea210b0" providerId="ADAL" clId="{72AF270E-B054-4E6B-B88E-500778E52779}" dt="2025-01-28T16:35:15.076" v="4242" actId="692"/>
          <ac:picMkLst>
            <pc:docMk/>
            <pc:sldMk cId="401387268" sldId="257"/>
            <ac:picMk id="22" creationId="{9A4B928F-76F2-4A54-A920-5FBB179A9BEF}"/>
          </ac:picMkLst>
        </pc:picChg>
        <pc:picChg chg="add mod">
          <ac:chgData name="PAOLA POLLEGIONI" userId="ec257920-8657-4840-aeed-f0975ea210b0" providerId="ADAL" clId="{72AF270E-B054-4E6B-B88E-500778E52779}" dt="2025-01-28T16:35:15.076" v="4242" actId="692"/>
          <ac:picMkLst>
            <pc:docMk/>
            <pc:sldMk cId="401387268" sldId="257"/>
            <ac:picMk id="24" creationId="{30692FC9-3A20-4505-9296-B94B0494BE32}"/>
          </ac:picMkLst>
        </pc:picChg>
        <pc:picChg chg="add del mod">
          <ac:chgData name="PAOLA POLLEGIONI" userId="ec257920-8657-4840-aeed-f0975ea210b0" providerId="ADAL" clId="{72AF270E-B054-4E6B-B88E-500778E52779}" dt="2025-01-28T15:46:09.174" v="3847" actId="478"/>
          <ac:picMkLst>
            <pc:docMk/>
            <pc:sldMk cId="401387268" sldId="257"/>
            <ac:picMk id="26" creationId="{243FDFB9-57BA-495B-A423-370C8AF2E144}"/>
          </ac:picMkLst>
        </pc:picChg>
        <pc:picChg chg="mod">
          <ac:chgData name="PAOLA POLLEGIONI" userId="ec257920-8657-4840-aeed-f0975ea210b0" providerId="ADAL" clId="{72AF270E-B054-4E6B-B88E-500778E52779}" dt="2025-01-29T11:31:03.993" v="4791" actId="1076"/>
          <ac:picMkLst>
            <pc:docMk/>
            <pc:sldMk cId="401387268" sldId="257"/>
            <ac:picMk id="27" creationId="{72EF1C36-3585-4A80-8282-93BAAA1A72F4}"/>
          </ac:picMkLst>
        </pc:picChg>
        <pc:picChg chg="add del mod">
          <ac:chgData name="PAOLA POLLEGIONI" userId="ec257920-8657-4840-aeed-f0975ea210b0" providerId="ADAL" clId="{72AF270E-B054-4E6B-B88E-500778E52779}" dt="2025-01-28T10:52:53.836" v="1845"/>
          <ac:picMkLst>
            <pc:docMk/>
            <pc:sldMk cId="401387268" sldId="257"/>
            <ac:picMk id="28" creationId="{59E81623-E707-4CC7-9248-105A15D8A483}"/>
          </ac:picMkLst>
        </pc:picChg>
        <pc:picChg chg="add del mod modCrop">
          <ac:chgData name="PAOLA POLLEGIONI" userId="ec257920-8657-4840-aeed-f0975ea210b0" providerId="ADAL" clId="{72AF270E-B054-4E6B-B88E-500778E52779}" dt="2025-01-28T15:49:57.186" v="3881" actId="478"/>
          <ac:picMkLst>
            <pc:docMk/>
            <pc:sldMk cId="401387268" sldId="257"/>
            <ac:picMk id="29" creationId="{E9B02958-3351-4F8D-9C83-8B750F645ED0}"/>
          </ac:picMkLst>
        </pc:picChg>
        <pc:picChg chg="add del mod modCrop">
          <ac:chgData name="PAOLA POLLEGIONI" userId="ec257920-8657-4840-aeed-f0975ea210b0" providerId="ADAL" clId="{72AF270E-B054-4E6B-B88E-500778E52779}" dt="2025-01-28T12:10:58.023" v="2486" actId="478"/>
          <ac:picMkLst>
            <pc:docMk/>
            <pc:sldMk cId="401387268" sldId="257"/>
            <ac:picMk id="30" creationId="{677688F2-A4F2-4F3F-90EB-EAFBBB9E1072}"/>
          </ac:picMkLst>
        </pc:picChg>
        <pc:picChg chg="add mod ord">
          <ac:chgData name="PAOLA POLLEGIONI" userId="ec257920-8657-4840-aeed-f0975ea210b0" providerId="ADAL" clId="{72AF270E-B054-4E6B-B88E-500778E52779}" dt="2025-01-28T16:28:24.524" v="4180" actId="164"/>
          <ac:picMkLst>
            <pc:docMk/>
            <pc:sldMk cId="401387268" sldId="257"/>
            <ac:picMk id="30" creationId="{6E9F9088-97D4-4ABB-AEBD-A04442C04AF9}"/>
          </ac:picMkLst>
        </pc:picChg>
        <pc:picChg chg="add del">
          <ac:chgData name="PAOLA POLLEGIONI" userId="ec257920-8657-4840-aeed-f0975ea210b0" providerId="ADAL" clId="{72AF270E-B054-4E6B-B88E-500778E52779}" dt="2025-01-28T10:55:05.773" v="1874" actId="22"/>
          <ac:picMkLst>
            <pc:docMk/>
            <pc:sldMk cId="401387268" sldId="257"/>
            <ac:picMk id="32" creationId="{D4295406-A0C4-40FD-81A3-915FEC9A3DE2}"/>
          </ac:picMkLst>
        </pc:picChg>
        <pc:picChg chg="add del mod">
          <ac:chgData name="PAOLA POLLEGIONI" userId="ec257920-8657-4840-aeed-f0975ea210b0" providerId="ADAL" clId="{72AF270E-B054-4E6B-B88E-500778E52779}" dt="2025-01-28T10:59:22.852" v="1915" actId="164"/>
          <ac:picMkLst>
            <pc:docMk/>
            <pc:sldMk cId="401387268" sldId="257"/>
            <ac:picMk id="34" creationId="{34C152BA-BB91-46B0-B525-A4897BBEC729}"/>
          </ac:picMkLst>
        </pc:picChg>
        <pc:picChg chg="add mod ord">
          <ac:chgData name="PAOLA POLLEGIONI" userId="ec257920-8657-4840-aeed-f0975ea210b0" providerId="ADAL" clId="{72AF270E-B054-4E6B-B88E-500778E52779}" dt="2025-01-29T11:31:12.201" v="4793" actId="1076"/>
          <ac:picMkLst>
            <pc:docMk/>
            <pc:sldMk cId="401387268" sldId="257"/>
            <ac:picMk id="37" creationId="{D9A6094B-3D48-4649-A413-3AFC65B43949}"/>
          </ac:picMkLst>
        </pc:picChg>
        <pc:picChg chg="add del mod">
          <ac:chgData name="PAOLA POLLEGIONI" userId="ec257920-8657-4840-aeed-f0975ea210b0" providerId="ADAL" clId="{72AF270E-B054-4E6B-B88E-500778E52779}" dt="2025-01-29T11:12:24.470" v="4575" actId="478"/>
          <ac:picMkLst>
            <pc:docMk/>
            <pc:sldMk cId="401387268" sldId="257"/>
            <ac:picMk id="38" creationId="{255B5CDB-B0C9-4F36-B032-EA20C087106B}"/>
          </ac:picMkLst>
        </pc:picChg>
        <pc:picChg chg="del">
          <ac:chgData name="PAOLA POLLEGIONI" userId="ec257920-8657-4840-aeed-f0975ea210b0" providerId="ADAL" clId="{72AF270E-B054-4E6B-B88E-500778E52779}" dt="2025-01-28T10:59:18.833" v="1913"/>
          <ac:picMkLst>
            <pc:docMk/>
            <pc:sldMk cId="401387268" sldId="257"/>
            <ac:picMk id="39" creationId="{FE6E55AE-B39A-4FC5-8700-4D66B7DCF253}"/>
          </ac:picMkLst>
        </pc:picChg>
        <pc:picChg chg="add del mod">
          <ac:chgData name="PAOLA POLLEGIONI" userId="ec257920-8657-4840-aeed-f0975ea210b0" providerId="ADAL" clId="{72AF270E-B054-4E6B-B88E-500778E52779}" dt="2025-01-29T11:04:35.531" v="4466" actId="21"/>
          <ac:picMkLst>
            <pc:docMk/>
            <pc:sldMk cId="401387268" sldId="257"/>
            <ac:picMk id="41" creationId="{43613690-48D0-4B64-8568-BEE5D9BBECAB}"/>
          </ac:picMkLst>
        </pc:picChg>
        <pc:picChg chg="del">
          <ac:chgData name="PAOLA POLLEGIONI" userId="ec257920-8657-4840-aeed-f0975ea210b0" providerId="ADAL" clId="{72AF270E-B054-4E6B-B88E-500778E52779}" dt="2025-01-28T11:02:37.628" v="1954"/>
          <ac:picMkLst>
            <pc:docMk/>
            <pc:sldMk cId="401387268" sldId="257"/>
            <ac:picMk id="41" creationId="{F515037A-DD78-43E7-806F-EE7E61E22BCF}"/>
          </ac:picMkLst>
        </pc:picChg>
        <pc:picChg chg="del">
          <ac:chgData name="PAOLA POLLEGIONI" userId="ec257920-8657-4840-aeed-f0975ea210b0" providerId="ADAL" clId="{72AF270E-B054-4E6B-B88E-500778E52779}" dt="2025-01-28T11:02:44.922" v="1955"/>
          <ac:picMkLst>
            <pc:docMk/>
            <pc:sldMk cId="401387268" sldId="257"/>
            <ac:picMk id="42" creationId="{6CDB6232-57CB-47BA-ACDF-92B4B421273A}"/>
          </ac:picMkLst>
        </pc:picChg>
        <pc:picChg chg="del mod">
          <ac:chgData name="PAOLA POLLEGIONI" userId="ec257920-8657-4840-aeed-f0975ea210b0" providerId="ADAL" clId="{72AF270E-B054-4E6B-B88E-500778E52779}" dt="2025-01-28T11:03:14.416" v="2001" actId="478"/>
          <ac:picMkLst>
            <pc:docMk/>
            <pc:sldMk cId="401387268" sldId="257"/>
            <ac:picMk id="43" creationId="{4541BBC5-A683-4B09-AF24-417B316D349E}"/>
          </ac:picMkLst>
        </pc:picChg>
        <pc:picChg chg="del mod topLvl">
          <ac:chgData name="PAOLA POLLEGIONI" userId="ec257920-8657-4840-aeed-f0975ea210b0" providerId="ADAL" clId="{72AF270E-B054-4E6B-B88E-500778E52779}" dt="2025-01-29T11:29:42.957" v="4782" actId="478"/>
          <ac:picMkLst>
            <pc:docMk/>
            <pc:sldMk cId="401387268" sldId="257"/>
            <ac:picMk id="43" creationId="{661A4C11-6424-47DF-83B7-59FF7235C9FD}"/>
          </ac:picMkLst>
        </pc:picChg>
        <pc:picChg chg="add mod ord">
          <ac:chgData name="PAOLA POLLEGIONI" userId="ec257920-8657-4840-aeed-f0975ea210b0" providerId="ADAL" clId="{72AF270E-B054-4E6B-B88E-500778E52779}" dt="2025-01-28T16:46:26.272" v="4425" actId="1038"/>
          <ac:picMkLst>
            <pc:docMk/>
            <pc:sldMk cId="401387268" sldId="257"/>
            <ac:picMk id="45" creationId="{8108311F-66FD-48AA-846A-DB746D05AB53}"/>
          </ac:picMkLst>
        </pc:picChg>
        <pc:picChg chg="add del">
          <ac:chgData name="PAOLA POLLEGIONI" userId="ec257920-8657-4840-aeed-f0975ea210b0" providerId="ADAL" clId="{72AF270E-B054-4E6B-B88E-500778E52779}" dt="2025-01-28T11:03:31.374" v="2003" actId="22"/>
          <ac:picMkLst>
            <pc:docMk/>
            <pc:sldMk cId="401387268" sldId="257"/>
            <ac:picMk id="45" creationId="{AAF2C1B7-AA90-4292-9032-B3721E5A52A4}"/>
          </ac:picMkLst>
        </pc:picChg>
        <pc:picChg chg="mod ord topLvl modCrop">
          <ac:chgData name="PAOLA POLLEGIONI" userId="ec257920-8657-4840-aeed-f0975ea210b0" providerId="ADAL" clId="{72AF270E-B054-4E6B-B88E-500778E52779}" dt="2025-01-29T11:31:09.225" v="4792" actId="1076"/>
          <ac:picMkLst>
            <pc:docMk/>
            <pc:sldMk cId="401387268" sldId="257"/>
            <ac:picMk id="46" creationId="{324A6F86-132B-44B6-9126-00C5FE73FBF6}"/>
          </ac:picMkLst>
        </pc:picChg>
        <pc:picChg chg="add mod ord topLvl modCrop">
          <ac:chgData name="PAOLA POLLEGIONI" userId="ec257920-8657-4840-aeed-f0975ea210b0" providerId="ADAL" clId="{72AF270E-B054-4E6B-B88E-500778E52779}" dt="2025-01-29T11:29:58.749" v="4786" actId="167"/>
          <ac:picMkLst>
            <pc:docMk/>
            <pc:sldMk cId="401387268" sldId="257"/>
            <ac:picMk id="47" creationId="{14DE8C5C-4691-4F87-89E8-6F99661D7883}"/>
          </ac:picMkLst>
        </pc:picChg>
        <pc:picChg chg="add del mod">
          <ac:chgData name="PAOLA POLLEGIONI" userId="ec257920-8657-4840-aeed-f0975ea210b0" providerId="ADAL" clId="{72AF270E-B054-4E6B-B88E-500778E52779}" dt="2025-01-28T11:49:04.241" v="2144" actId="21"/>
          <ac:picMkLst>
            <pc:docMk/>
            <pc:sldMk cId="401387268" sldId="257"/>
            <ac:picMk id="48" creationId="{D2104AED-2882-4D54-95F2-D724E559467C}"/>
          </ac:picMkLst>
        </pc:picChg>
        <pc:picChg chg="add del mod modCrop">
          <ac:chgData name="PAOLA POLLEGIONI" userId="ec257920-8657-4840-aeed-f0975ea210b0" providerId="ADAL" clId="{72AF270E-B054-4E6B-B88E-500778E52779}" dt="2025-01-28T11:40:58.803" v="2114" actId="478"/>
          <ac:picMkLst>
            <pc:docMk/>
            <pc:sldMk cId="401387268" sldId="257"/>
            <ac:picMk id="50" creationId="{DEF553EF-7216-4A62-B7A7-3A9632623393}"/>
          </ac:picMkLst>
        </pc:picChg>
        <pc:picChg chg="add del mod">
          <ac:chgData name="PAOLA POLLEGIONI" userId="ec257920-8657-4840-aeed-f0975ea210b0" providerId="ADAL" clId="{72AF270E-B054-4E6B-B88E-500778E52779}" dt="2025-01-28T11:49:24.392" v="2150" actId="21"/>
          <ac:picMkLst>
            <pc:docMk/>
            <pc:sldMk cId="401387268" sldId="257"/>
            <ac:picMk id="51" creationId="{06EF8109-5BEC-417E-A6D8-FFA50F9CD1DC}"/>
          </ac:picMkLst>
        </pc:picChg>
        <pc:picChg chg="add del mod">
          <ac:chgData name="PAOLA POLLEGIONI" userId="ec257920-8657-4840-aeed-f0975ea210b0" providerId="ADAL" clId="{72AF270E-B054-4E6B-B88E-500778E52779}" dt="2025-01-28T11:51:06.552" v="2162" actId="478"/>
          <ac:picMkLst>
            <pc:docMk/>
            <pc:sldMk cId="401387268" sldId="257"/>
            <ac:picMk id="52" creationId="{BE45C0A3-C060-4216-94C1-695BE5B57284}"/>
          </ac:picMkLst>
        </pc:picChg>
        <pc:picChg chg="add del mod">
          <ac:chgData name="PAOLA POLLEGIONI" userId="ec257920-8657-4840-aeed-f0975ea210b0" providerId="ADAL" clId="{72AF270E-B054-4E6B-B88E-500778E52779}" dt="2025-01-28T11:53:40.699" v="2163" actId="478"/>
          <ac:picMkLst>
            <pc:docMk/>
            <pc:sldMk cId="401387268" sldId="257"/>
            <ac:picMk id="53" creationId="{597F515C-61D4-42F7-9FF6-40568989D19E}"/>
          </ac:picMkLst>
        </pc:picChg>
        <pc:picChg chg="add del mod">
          <ac:chgData name="PAOLA POLLEGIONI" userId="ec257920-8657-4840-aeed-f0975ea210b0" providerId="ADAL" clId="{72AF270E-B054-4E6B-B88E-500778E52779}" dt="2025-01-28T11:51:05.905" v="2161" actId="478"/>
          <ac:picMkLst>
            <pc:docMk/>
            <pc:sldMk cId="401387268" sldId="257"/>
            <ac:picMk id="54" creationId="{A40EFED3-A368-41EA-97B5-F7E32A5175CD}"/>
          </ac:picMkLst>
        </pc:picChg>
        <pc:picChg chg="add del mod modCrop">
          <ac:chgData name="PAOLA POLLEGIONI" userId="ec257920-8657-4840-aeed-f0975ea210b0" providerId="ADAL" clId="{72AF270E-B054-4E6B-B88E-500778E52779}" dt="2025-01-28T12:04:51.689" v="2439" actId="478"/>
          <ac:picMkLst>
            <pc:docMk/>
            <pc:sldMk cId="401387268" sldId="257"/>
            <ac:picMk id="56" creationId="{AA12F4F9-AB43-4766-B58E-0A1C7E502A24}"/>
          </ac:picMkLst>
        </pc:picChg>
        <pc:picChg chg="add del mod">
          <ac:chgData name="PAOLA POLLEGIONI" userId="ec257920-8657-4840-aeed-f0975ea210b0" providerId="ADAL" clId="{72AF270E-B054-4E6B-B88E-500778E52779}" dt="2025-01-28T12:04:20.429" v="2361" actId="478"/>
          <ac:picMkLst>
            <pc:docMk/>
            <pc:sldMk cId="401387268" sldId="257"/>
            <ac:picMk id="58" creationId="{B7CA97EF-A1AE-42E6-8677-7F736FA75AD0}"/>
          </ac:picMkLst>
        </pc:picChg>
        <pc:picChg chg="add del mod">
          <ac:chgData name="PAOLA POLLEGIONI" userId="ec257920-8657-4840-aeed-f0975ea210b0" providerId="ADAL" clId="{72AF270E-B054-4E6B-B88E-500778E52779}" dt="2025-01-28T12:13:02.193" v="2515" actId="478"/>
          <ac:picMkLst>
            <pc:docMk/>
            <pc:sldMk cId="401387268" sldId="257"/>
            <ac:picMk id="60" creationId="{1541915A-BB05-4C52-9CBC-C3D6E46D5992}"/>
          </ac:picMkLst>
        </pc:picChg>
        <pc:picChg chg="add del mod">
          <ac:chgData name="PAOLA POLLEGIONI" userId="ec257920-8657-4840-aeed-f0975ea210b0" providerId="ADAL" clId="{72AF270E-B054-4E6B-B88E-500778E52779}" dt="2025-01-28T12:08:55.881" v="2480" actId="22"/>
          <ac:picMkLst>
            <pc:docMk/>
            <pc:sldMk cId="401387268" sldId="257"/>
            <ac:picMk id="62" creationId="{3F7748B5-99E9-489D-BF70-EF90CA43F1AF}"/>
          </ac:picMkLst>
        </pc:picChg>
        <pc:picChg chg="add del mod modCrop">
          <ac:chgData name="PAOLA POLLEGIONI" userId="ec257920-8657-4840-aeed-f0975ea210b0" providerId="ADAL" clId="{72AF270E-B054-4E6B-B88E-500778E52779}" dt="2025-01-28T16:32:08.708" v="4214" actId="478"/>
          <ac:picMkLst>
            <pc:docMk/>
            <pc:sldMk cId="401387268" sldId="257"/>
            <ac:picMk id="63" creationId="{321CA84A-5CE1-489F-822A-D55361FA86F9}"/>
          </ac:picMkLst>
        </pc:picChg>
        <pc:picChg chg="add del mod">
          <ac:chgData name="PAOLA POLLEGIONI" userId="ec257920-8657-4840-aeed-f0975ea210b0" providerId="ADAL" clId="{72AF270E-B054-4E6B-B88E-500778E52779}" dt="2025-01-28T12:09:04.304" v="2483" actId="478"/>
          <ac:picMkLst>
            <pc:docMk/>
            <pc:sldMk cId="401387268" sldId="257"/>
            <ac:picMk id="64" creationId="{0E847BD2-3B54-43EA-A6E7-56EDDC04C74C}"/>
          </ac:picMkLst>
        </pc:picChg>
        <pc:picChg chg="add del mod modCrop">
          <ac:chgData name="PAOLA POLLEGIONI" userId="ec257920-8657-4840-aeed-f0975ea210b0" providerId="ADAL" clId="{72AF270E-B054-4E6B-B88E-500778E52779}" dt="2025-01-28T16:21:33.409" v="4082" actId="478"/>
          <ac:picMkLst>
            <pc:docMk/>
            <pc:sldMk cId="401387268" sldId="257"/>
            <ac:picMk id="66" creationId="{4E4D2B8E-4DE4-40BC-BD9F-09CC3F9DE920}"/>
          </ac:picMkLst>
        </pc:picChg>
        <pc:picChg chg="add del mod">
          <ac:chgData name="PAOLA POLLEGIONI" userId="ec257920-8657-4840-aeed-f0975ea210b0" providerId="ADAL" clId="{72AF270E-B054-4E6B-B88E-500778E52779}" dt="2025-01-28T14:18:06.961" v="3092" actId="21"/>
          <ac:picMkLst>
            <pc:docMk/>
            <pc:sldMk cId="401387268" sldId="257"/>
            <ac:picMk id="68" creationId="{C3275D3B-8FEF-43E9-B9A1-B7A7D11D1312}"/>
          </ac:picMkLst>
        </pc:picChg>
        <pc:picChg chg="add del mod">
          <ac:chgData name="PAOLA POLLEGIONI" userId="ec257920-8657-4840-aeed-f0975ea210b0" providerId="ADAL" clId="{72AF270E-B054-4E6B-B88E-500778E52779}" dt="2025-01-28T12:26:06.473" v="2804" actId="478"/>
          <ac:picMkLst>
            <pc:docMk/>
            <pc:sldMk cId="401387268" sldId="257"/>
            <ac:picMk id="71" creationId="{97B820AB-A423-4AB3-897C-3D51A9B27759}"/>
          </ac:picMkLst>
        </pc:picChg>
        <pc:picChg chg="add mod topLvl modCrop">
          <ac:chgData name="PAOLA POLLEGIONI" userId="ec257920-8657-4840-aeed-f0975ea210b0" providerId="ADAL" clId="{72AF270E-B054-4E6B-B88E-500778E52779}" dt="2025-01-29T11:29:34.336" v="4780" actId="732"/>
          <ac:picMkLst>
            <pc:docMk/>
            <pc:sldMk cId="401387268" sldId="257"/>
            <ac:picMk id="72" creationId="{82E8296F-06D9-4401-B4EC-F00B9303DE0E}"/>
          </ac:picMkLst>
        </pc:picChg>
        <pc:picChg chg="add del mod modCrop">
          <ac:chgData name="PAOLA POLLEGIONI" userId="ec257920-8657-4840-aeed-f0975ea210b0" providerId="ADAL" clId="{72AF270E-B054-4E6B-B88E-500778E52779}" dt="2025-01-28T14:00:31.085" v="2990" actId="21"/>
          <ac:picMkLst>
            <pc:docMk/>
            <pc:sldMk cId="401387268" sldId="257"/>
            <ac:picMk id="76" creationId="{3B1E9D60-3564-4E66-A300-4730CB481A56}"/>
          </ac:picMkLst>
        </pc:picChg>
        <pc:picChg chg="add del mod">
          <ac:chgData name="PAOLA POLLEGIONI" userId="ec257920-8657-4840-aeed-f0975ea210b0" providerId="ADAL" clId="{72AF270E-B054-4E6B-B88E-500778E52779}" dt="2025-01-28T12:33:09.669" v="2915" actId="478"/>
          <ac:picMkLst>
            <pc:docMk/>
            <pc:sldMk cId="401387268" sldId="257"/>
            <ac:picMk id="78" creationId="{33719174-30E1-4DB7-9278-1174E8060D72}"/>
          </ac:picMkLst>
        </pc:picChg>
        <pc:picChg chg="add del mod">
          <ac:chgData name="PAOLA POLLEGIONI" userId="ec257920-8657-4840-aeed-f0975ea210b0" providerId="ADAL" clId="{72AF270E-B054-4E6B-B88E-500778E52779}" dt="2025-01-28T14:32:59.912" v="3237" actId="21"/>
          <ac:picMkLst>
            <pc:docMk/>
            <pc:sldMk cId="401387268" sldId="257"/>
            <ac:picMk id="80" creationId="{964ED80D-39BE-402F-A0FB-00DE68CE0601}"/>
          </ac:picMkLst>
        </pc:picChg>
        <pc:picChg chg="add del mod modCrop">
          <ac:chgData name="PAOLA POLLEGIONI" userId="ec257920-8657-4840-aeed-f0975ea210b0" providerId="ADAL" clId="{72AF270E-B054-4E6B-B88E-500778E52779}" dt="2025-01-28T16:45:20.921" v="4405" actId="1037"/>
          <ac:picMkLst>
            <pc:docMk/>
            <pc:sldMk cId="401387268" sldId="257"/>
            <ac:picMk id="81" creationId="{A67668C5-BDAF-429C-80C1-3B3CE2B124AC}"/>
          </ac:picMkLst>
        </pc:picChg>
        <pc:picChg chg="add mod ord">
          <ac:chgData name="PAOLA POLLEGIONI" userId="ec257920-8657-4840-aeed-f0975ea210b0" providerId="ADAL" clId="{72AF270E-B054-4E6B-B88E-500778E52779}" dt="2025-01-28T16:30:14.475" v="4202" actId="1076"/>
          <ac:picMkLst>
            <pc:docMk/>
            <pc:sldMk cId="401387268" sldId="257"/>
            <ac:picMk id="98" creationId="{6345B533-5276-4CE8-BB24-7D5807EEF655}"/>
          </ac:picMkLst>
        </pc:picChg>
        <pc:picChg chg="add del mod">
          <ac:chgData name="PAOLA POLLEGIONI" userId="ec257920-8657-4840-aeed-f0975ea210b0" providerId="ADAL" clId="{72AF270E-B054-4E6B-B88E-500778E52779}" dt="2025-01-28T14:45:15.816" v="3539" actId="21"/>
          <ac:picMkLst>
            <pc:docMk/>
            <pc:sldMk cId="401387268" sldId="257"/>
            <ac:picMk id="104" creationId="{2AE7EA25-75EE-4DBD-9F67-927AFB47FA39}"/>
          </ac:picMkLst>
        </pc:picChg>
        <pc:picChg chg="add mod">
          <ac:chgData name="PAOLA POLLEGIONI" userId="ec257920-8657-4840-aeed-f0975ea210b0" providerId="ADAL" clId="{72AF270E-B054-4E6B-B88E-500778E52779}" dt="2025-01-28T16:13:37.656" v="4000" actId="1035"/>
          <ac:picMkLst>
            <pc:docMk/>
            <pc:sldMk cId="401387268" sldId="257"/>
            <ac:picMk id="105" creationId="{CA563BC6-8B08-402A-B070-C79A9424594E}"/>
          </ac:picMkLst>
        </pc:picChg>
        <pc:picChg chg="add del mod">
          <ac:chgData name="PAOLA POLLEGIONI" userId="ec257920-8657-4840-aeed-f0975ea210b0" providerId="ADAL" clId="{72AF270E-B054-4E6B-B88E-500778E52779}" dt="2025-01-28T14:42:16.482" v="3500" actId="478"/>
          <ac:picMkLst>
            <pc:docMk/>
            <pc:sldMk cId="401387268" sldId="257"/>
            <ac:picMk id="106" creationId="{9AF50F29-FDDB-47BD-9F1F-D7EA073E3211}"/>
          </ac:picMkLst>
        </pc:picChg>
        <pc:picChg chg="add del mod">
          <ac:chgData name="PAOLA POLLEGIONI" userId="ec257920-8657-4840-aeed-f0975ea210b0" providerId="ADAL" clId="{72AF270E-B054-4E6B-B88E-500778E52779}" dt="2025-01-28T14:40:41.398" v="3486" actId="22"/>
          <ac:picMkLst>
            <pc:docMk/>
            <pc:sldMk cId="401387268" sldId="257"/>
            <ac:picMk id="108" creationId="{A3CD3058-1495-47E1-81D8-2DF91E37B06A}"/>
          </ac:picMkLst>
        </pc:picChg>
        <pc:picChg chg="add del">
          <ac:chgData name="PAOLA POLLEGIONI" userId="ec257920-8657-4840-aeed-f0975ea210b0" providerId="ADAL" clId="{72AF270E-B054-4E6B-B88E-500778E52779}" dt="2025-01-28T14:40:40.936" v="3485" actId="22"/>
          <ac:picMkLst>
            <pc:docMk/>
            <pc:sldMk cId="401387268" sldId="257"/>
            <ac:picMk id="110" creationId="{D36A15DA-6007-4CF8-9E81-22C3937CB9FD}"/>
          </ac:picMkLst>
        </pc:picChg>
        <pc:cxnChg chg="add del">
          <ac:chgData name="PAOLA POLLEGIONI" userId="ec257920-8657-4840-aeed-f0975ea210b0" providerId="ADAL" clId="{72AF270E-B054-4E6B-B88E-500778E52779}" dt="2025-01-28T14:11:00.123" v="3030" actId="478"/>
          <ac:cxnSpMkLst>
            <pc:docMk/>
            <pc:sldMk cId="401387268" sldId="257"/>
            <ac:cxnSpMk id="87" creationId="{436384F6-78AC-400F-A83F-3BF0CA8AD55F}"/>
          </ac:cxnSpMkLst>
        </pc:cxnChg>
      </pc:sldChg>
      <pc:sldChg chg="addSp delSp modSp add del mod">
        <pc:chgData name="PAOLA POLLEGIONI" userId="ec257920-8657-4840-aeed-f0975ea210b0" providerId="ADAL" clId="{72AF270E-B054-4E6B-B88E-500778E52779}" dt="2025-01-29T11:39:48.702" v="4922" actId="2696"/>
        <pc:sldMkLst>
          <pc:docMk/>
          <pc:sldMk cId="637502145" sldId="258"/>
        </pc:sldMkLst>
        <pc:spChg chg="del">
          <ac:chgData name="PAOLA POLLEGIONI" userId="ec257920-8657-4840-aeed-f0975ea210b0" providerId="ADAL" clId="{72AF270E-B054-4E6B-B88E-500778E52779}" dt="2025-01-28T15:56:02.435" v="3978" actId="478"/>
          <ac:spMkLst>
            <pc:docMk/>
            <pc:sldMk cId="637502145" sldId="258"/>
            <ac:spMk id="13" creationId="{4D98CDC9-6C44-46F1-993B-52F1D121E662}"/>
          </ac:spMkLst>
        </pc:spChg>
        <pc:spChg chg="del mod">
          <ac:chgData name="PAOLA POLLEGIONI" userId="ec257920-8657-4840-aeed-f0975ea210b0" providerId="ADAL" clId="{72AF270E-B054-4E6B-B88E-500778E52779}" dt="2025-01-28T15:56:01.688" v="3977" actId="478"/>
          <ac:spMkLst>
            <pc:docMk/>
            <pc:sldMk cId="637502145" sldId="258"/>
            <ac:spMk id="16" creationId="{7547136B-E3E1-42DD-A258-BE806B133CA5}"/>
          </ac:spMkLst>
        </pc:spChg>
        <pc:picChg chg="add mod">
          <ac:chgData name="PAOLA POLLEGIONI" userId="ec257920-8657-4840-aeed-f0975ea210b0" providerId="ADAL" clId="{72AF270E-B054-4E6B-B88E-500778E52779}" dt="2025-01-28T16:49:24.561" v="4427" actId="1076"/>
          <ac:picMkLst>
            <pc:docMk/>
            <pc:sldMk cId="637502145" sldId="258"/>
            <ac:picMk id="12" creationId="{A2C33FE8-B52A-468B-825A-31B5C0A9491E}"/>
          </ac:picMkLst>
        </pc:picChg>
      </pc:sldChg>
      <pc:sldChg chg="addSp delSp modSp add mod">
        <pc:chgData name="PAOLA POLLEGIONI" userId="ec257920-8657-4840-aeed-f0975ea210b0" providerId="ADAL" clId="{72AF270E-B054-4E6B-B88E-500778E52779}" dt="2025-01-29T13:59:40.582" v="5534" actId="164"/>
        <pc:sldMkLst>
          <pc:docMk/>
          <pc:sldMk cId="3272344178" sldId="259"/>
        </pc:sldMkLst>
        <pc:spChg chg="add del mod ord">
          <ac:chgData name="PAOLA POLLEGIONI" userId="ec257920-8657-4840-aeed-f0975ea210b0" providerId="ADAL" clId="{72AF270E-B054-4E6B-B88E-500778E52779}" dt="2025-01-29T13:43:18.924" v="5402" actId="207"/>
          <ac:spMkLst>
            <pc:docMk/>
            <pc:sldMk cId="3272344178" sldId="259"/>
            <ac:spMk id="2" creationId="{0D48CFCC-2C9F-4E3B-9D69-16F6863D5E3F}"/>
          </ac:spMkLst>
        </pc:spChg>
        <pc:spChg chg="add mod">
          <ac:chgData name="PAOLA POLLEGIONI" userId="ec257920-8657-4840-aeed-f0975ea210b0" providerId="ADAL" clId="{72AF270E-B054-4E6B-B88E-500778E52779}" dt="2025-01-29T12:26:34.954" v="5306" actId="14100"/>
          <ac:spMkLst>
            <pc:docMk/>
            <pc:sldMk cId="3272344178" sldId="259"/>
            <ac:spMk id="6" creationId="{BF77B26E-4968-4F78-98A6-0124F61AB7F9}"/>
          </ac:spMkLst>
        </pc:spChg>
        <pc:spChg chg="mod">
          <ac:chgData name="PAOLA POLLEGIONI" userId="ec257920-8657-4840-aeed-f0975ea210b0" providerId="ADAL" clId="{72AF270E-B054-4E6B-B88E-500778E52779}" dt="2025-01-29T11:40:39.654" v="4936" actId="1035"/>
          <ac:spMkLst>
            <pc:docMk/>
            <pc:sldMk cId="3272344178" sldId="259"/>
            <ac:spMk id="11" creationId="{08B72444-F2C6-4DCB-A34F-EAC482BA8821}"/>
          </ac:spMkLst>
        </pc:spChg>
        <pc:spChg chg="mod">
          <ac:chgData name="PAOLA POLLEGIONI" userId="ec257920-8657-4840-aeed-f0975ea210b0" providerId="ADAL" clId="{72AF270E-B054-4E6B-B88E-500778E52779}" dt="2025-01-29T11:40:39.654" v="4936" actId="1035"/>
          <ac:spMkLst>
            <pc:docMk/>
            <pc:sldMk cId="3272344178" sldId="259"/>
            <ac:spMk id="13" creationId="{4D98CDC9-6C44-46F1-993B-52F1D121E662}"/>
          </ac:spMkLst>
        </pc:spChg>
        <pc:spChg chg="mod">
          <ac:chgData name="PAOLA POLLEGIONI" userId="ec257920-8657-4840-aeed-f0975ea210b0" providerId="ADAL" clId="{72AF270E-B054-4E6B-B88E-500778E52779}" dt="2025-01-29T11:40:56.628" v="4939" actId="255"/>
          <ac:spMkLst>
            <pc:docMk/>
            <pc:sldMk cId="3272344178" sldId="259"/>
            <ac:spMk id="16" creationId="{7547136B-E3E1-42DD-A258-BE806B133CA5}"/>
          </ac:spMkLst>
        </pc:spChg>
        <pc:spChg chg="mod">
          <ac:chgData name="PAOLA POLLEGIONI" userId="ec257920-8657-4840-aeed-f0975ea210b0" providerId="ADAL" clId="{72AF270E-B054-4E6B-B88E-500778E52779}" dt="2025-01-29T13:44:12.800" v="5413" actId="20577"/>
          <ac:spMkLst>
            <pc:docMk/>
            <pc:sldMk cId="3272344178" sldId="259"/>
            <ac:spMk id="17" creationId="{16ABBFD9-3362-44ED-9594-C5DD33B627B8}"/>
          </ac:spMkLst>
        </pc:spChg>
        <pc:spChg chg="add mod">
          <ac:chgData name="PAOLA POLLEGIONI" userId="ec257920-8657-4840-aeed-f0975ea210b0" providerId="ADAL" clId="{72AF270E-B054-4E6B-B88E-500778E52779}" dt="2025-01-29T12:30:13.954" v="5340" actId="14100"/>
          <ac:spMkLst>
            <pc:docMk/>
            <pc:sldMk cId="3272344178" sldId="259"/>
            <ac:spMk id="22" creationId="{11B2D0F3-AD23-4619-A77A-3AF22967B9B3}"/>
          </ac:spMkLst>
        </pc:spChg>
        <pc:spChg chg="add mod">
          <ac:chgData name="PAOLA POLLEGIONI" userId="ec257920-8657-4840-aeed-f0975ea210b0" providerId="ADAL" clId="{72AF270E-B054-4E6B-B88E-500778E52779}" dt="2025-01-29T12:01:43.320" v="5094" actId="113"/>
          <ac:spMkLst>
            <pc:docMk/>
            <pc:sldMk cId="3272344178" sldId="259"/>
            <ac:spMk id="24" creationId="{DCB96EAA-CFA6-4D0F-B26E-E1EB702B89AF}"/>
          </ac:spMkLst>
        </pc:spChg>
        <pc:spChg chg="add del mod">
          <ac:chgData name="PAOLA POLLEGIONI" userId="ec257920-8657-4840-aeed-f0975ea210b0" providerId="ADAL" clId="{72AF270E-B054-4E6B-B88E-500778E52779}" dt="2025-01-29T13:55:44.359" v="5509" actId="113"/>
          <ac:spMkLst>
            <pc:docMk/>
            <pc:sldMk cId="3272344178" sldId="259"/>
            <ac:spMk id="54" creationId="{0B6544DE-BB71-4489-9E1E-F4190D24663F}"/>
          </ac:spMkLst>
        </pc:spChg>
        <pc:spChg chg="add mod">
          <ac:chgData name="PAOLA POLLEGIONI" userId="ec257920-8657-4840-aeed-f0975ea210b0" providerId="ADAL" clId="{72AF270E-B054-4E6B-B88E-500778E52779}" dt="2025-01-29T13:55:44.814" v="5510" actId="113"/>
          <ac:spMkLst>
            <pc:docMk/>
            <pc:sldMk cId="3272344178" sldId="259"/>
            <ac:spMk id="59" creationId="{D28D00CD-A372-4C84-BDEF-8D2DEC1FDBE6}"/>
          </ac:spMkLst>
        </pc:spChg>
        <pc:spChg chg="add mod ord">
          <ac:chgData name="PAOLA POLLEGIONI" userId="ec257920-8657-4840-aeed-f0975ea210b0" providerId="ADAL" clId="{72AF270E-B054-4E6B-B88E-500778E52779}" dt="2025-01-29T12:28:59.249" v="5337" actId="167"/>
          <ac:spMkLst>
            <pc:docMk/>
            <pc:sldMk cId="3272344178" sldId="259"/>
            <ac:spMk id="64" creationId="{6EF709DA-D1D0-4847-848F-072D9F0D3666}"/>
          </ac:spMkLst>
        </pc:spChg>
        <pc:spChg chg="add del mod">
          <ac:chgData name="PAOLA POLLEGIONI" userId="ec257920-8657-4840-aeed-f0975ea210b0" providerId="ADAL" clId="{72AF270E-B054-4E6B-B88E-500778E52779}" dt="2025-01-29T13:52:24.022" v="5480" actId="21"/>
          <ac:spMkLst>
            <pc:docMk/>
            <pc:sldMk cId="3272344178" sldId="259"/>
            <ac:spMk id="71" creationId="{59009E28-EEDE-4CB6-B3E3-60A1A583773F}"/>
          </ac:spMkLst>
        </pc:spChg>
        <pc:spChg chg="add del mod">
          <ac:chgData name="PAOLA POLLEGIONI" userId="ec257920-8657-4840-aeed-f0975ea210b0" providerId="ADAL" clId="{72AF270E-B054-4E6B-B88E-500778E52779}" dt="2025-01-29T13:54:39.290" v="5502" actId="164"/>
          <ac:spMkLst>
            <pc:docMk/>
            <pc:sldMk cId="3272344178" sldId="259"/>
            <ac:spMk id="82" creationId="{11F2828E-343E-4BD8-A4E6-6C065D41A2A8}"/>
          </ac:spMkLst>
        </pc:spChg>
        <pc:spChg chg="add mod">
          <ac:chgData name="PAOLA POLLEGIONI" userId="ec257920-8657-4840-aeed-f0975ea210b0" providerId="ADAL" clId="{72AF270E-B054-4E6B-B88E-500778E52779}" dt="2025-01-29T13:54:36.127" v="5501" actId="571"/>
          <ac:spMkLst>
            <pc:docMk/>
            <pc:sldMk cId="3272344178" sldId="259"/>
            <ac:spMk id="89" creationId="{803A310E-3DBB-4FE7-B73F-A4AE858F2B53}"/>
          </ac:spMkLst>
        </pc:spChg>
        <pc:spChg chg="add del mod">
          <ac:chgData name="PAOLA POLLEGIONI" userId="ec257920-8657-4840-aeed-f0975ea210b0" providerId="ADAL" clId="{72AF270E-B054-4E6B-B88E-500778E52779}" dt="2025-01-29T13:59:07.449" v="5526" actId="478"/>
          <ac:spMkLst>
            <pc:docMk/>
            <pc:sldMk cId="3272344178" sldId="259"/>
            <ac:spMk id="90" creationId="{18B5AAAF-FE57-4FB8-8505-CA41E9593847}"/>
          </ac:spMkLst>
        </pc:spChg>
        <pc:spChg chg="add mod">
          <ac:chgData name="PAOLA POLLEGIONI" userId="ec257920-8657-4840-aeed-f0975ea210b0" providerId="ADAL" clId="{72AF270E-B054-4E6B-B88E-500778E52779}" dt="2025-01-29T13:59:40.582" v="5534" actId="164"/>
          <ac:spMkLst>
            <pc:docMk/>
            <pc:sldMk cId="3272344178" sldId="259"/>
            <ac:spMk id="91" creationId="{64DE053A-F456-45B7-AD12-7EAD40E65B61}"/>
          </ac:spMkLst>
        </pc:spChg>
        <pc:spChg chg="add mod">
          <ac:chgData name="PAOLA POLLEGIONI" userId="ec257920-8657-4840-aeed-f0975ea210b0" providerId="ADAL" clId="{72AF270E-B054-4E6B-B88E-500778E52779}" dt="2025-01-29T13:59:40.582" v="5534" actId="164"/>
          <ac:spMkLst>
            <pc:docMk/>
            <pc:sldMk cId="3272344178" sldId="259"/>
            <ac:spMk id="95" creationId="{3F5FC22E-081D-4BF5-A839-70DF031D74B0}"/>
          </ac:spMkLst>
        </pc:spChg>
        <pc:grpChg chg="add mod">
          <ac:chgData name="PAOLA POLLEGIONI" userId="ec257920-8657-4840-aeed-f0975ea210b0" providerId="ADAL" clId="{72AF270E-B054-4E6B-B88E-500778E52779}" dt="2025-01-29T13:55:10.302" v="5506" actId="1076"/>
          <ac:grpSpMkLst>
            <pc:docMk/>
            <pc:sldMk cId="3272344178" sldId="259"/>
            <ac:grpSpMk id="78" creationId="{A86EC2EB-602D-4341-B9A0-3AC028733A5A}"/>
          </ac:grpSpMkLst>
        </pc:grpChg>
        <pc:grpChg chg="add mod">
          <ac:chgData name="PAOLA POLLEGIONI" userId="ec257920-8657-4840-aeed-f0975ea210b0" providerId="ADAL" clId="{72AF270E-B054-4E6B-B88E-500778E52779}" dt="2025-01-29T13:59:40.582" v="5534" actId="164"/>
          <ac:grpSpMkLst>
            <pc:docMk/>
            <pc:sldMk cId="3272344178" sldId="259"/>
            <ac:grpSpMk id="92" creationId="{5BBF2698-1A0D-4A7A-B588-D6D23883D5C7}"/>
          </ac:grpSpMkLst>
        </pc:grpChg>
        <pc:graphicFrameChg chg="add del mod">
          <ac:chgData name="PAOLA POLLEGIONI" userId="ec257920-8657-4840-aeed-f0975ea210b0" providerId="ADAL" clId="{72AF270E-B054-4E6B-B88E-500778E52779}" dt="2025-01-29T12:11:51.163" v="5174" actId="478"/>
          <ac:graphicFrameMkLst>
            <pc:docMk/>
            <pc:sldMk cId="3272344178" sldId="259"/>
            <ac:graphicFrameMk id="51" creationId="{10DCEC44-EA7F-4BFB-974C-685DA4779D20}"/>
          </ac:graphicFrameMkLst>
        </pc:graphicFrameChg>
        <pc:graphicFrameChg chg="add del mod">
          <ac:chgData name="PAOLA POLLEGIONI" userId="ec257920-8657-4840-aeed-f0975ea210b0" providerId="ADAL" clId="{72AF270E-B054-4E6B-B88E-500778E52779}" dt="2025-01-29T12:13:54.823" v="5197" actId="478"/>
          <ac:graphicFrameMkLst>
            <pc:docMk/>
            <pc:sldMk cId="3272344178" sldId="259"/>
            <ac:graphicFrameMk id="52" creationId="{A853985E-D9B6-4CFC-9F3C-C473847087C9}"/>
          </ac:graphicFrameMkLst>
        </pc:graphicFrameChg>
        <pc:picChg chg="add del mod">
          <ac:chgData name="PAOLA POLLEGIONI" userId="ec257920-8657-4840-aeed-f0975ea210b0" providerId="ADAL" clId="{72AF270E-B054-4E6B-B88E-500778E52779}" dt="2025-01-29T11:12:44.045" v="4579" actId="478"/>
          <ac:picMkLst>
            <pc:docMk/>
            <pc:sldMk cId="3272344178" sldId="259"/>
            <ac:picMk id="4" creationId="{C50DE8B4-3FBF-4ED0-B112-F11C4CE456DE}"/>
          </ac:picMkLst>
        </pc:picChg>
        <pc:picChg chg="add del mod">
          <ac:chgData name="PAOLA POLLEGIONI" userId="ec257920-8657-4840-aeed-f0975ea210b0" providerId="ADAL" clId="{72AF270E-B054-4E6B-B88E-500778E52779}" dt="2025-01-29T11:21:45.601" v="4714" actId="478"/>
          <ac:picMkLst>
            <pc:docMk/>
            <pc:sldMk cId="3272344178" sldId="259"/>
            <ac:picMk id="5" creationId="{CA9E2AC2-6FA9-4926-90E3-CBE71753AA1C}"/>
          </ac:picMkLst>
        </pc:picChg>
        <pc:picChg chg="add del mod">
          <ac:chgData name="PAOLA POLLEGIONI" userId="ec257920-8657-4840-aeed-f0975ea210b0" providerId="ADAL" clId="{72AF270E-B054-4E6B-B88E-500778E52779}" dt="2025-01-29T11:26:17.109" v="4741" actId="478"/>
          <ac:picMkLst>
            <pc:docMk/>
            <pc:sldMk cId="3272344178" sldId="259"/>
            <ac:picMk id="14" creationId="{18197DF8-8EB9-4EA9-8E45-E8975EC3D30E}"/>
          </ac:picMkLst>
        </pc:picChg>
        <pc:picChg chg="add del mod">
          <ac:chgData name="PAOLA POLLEGIONI" userId="ec257920-8657-4840-aeed-f0975ea210b0" providerId="ADAL" clId="{72AF270E-B054-4E6B-B88E-500778E52779}" dt="2025-01-29T11:58:10.272" v="5079" actId="478"/>
          <ac:picMkLst>
            <pc:docMk/>
            <pc:sldMk cId="3272344178" sldId="259"/>
            <ac:picMk id="15" creationId="{36A74445-7A00-497A-B345-BD5C55367C92}"/>
          </ac:picMkLst>
        </pc:picChg>
        <pc:picChg chg="add del mod">
          <ac:chgData name="PAOLA POLLEGIONI" userId="ec257920-8657-4840-aeed-f0975ea210b0" providerId="ADAL" clId="{72AF270E-B054-4E6B-B88E-500778E52779}" dt="2025-01-29T11:58:10.272" v="5079" actId="478"/>
          <ac:picMkLst>
            <pc:docMk/>
            <pc:sldMk cId="3272344178" sldId="259"/>
            <ac:picMk id="18" creationId="{FA473520-A98C-4D41-A0F5-3BEDA3EBDB31}"/>
          </ac:picMkLst>
        </pc:picChg>
        <pc:picChg chg="add del mod">
          <ac:chgData name="PAOLA POLLEGIONI" userId="ec257920-8657-4840-aeed-f0975ea210b0" providerId="ADAL" clId="{72AF270E-B054-4E6B-B88E-500778E52779}" dt="2025-01-29T11:58:10.272" v="5079" actId="478"/>
          <ac:picMkLst>
            <pc:docMk/>
            <pc:sldMk cId="3272344178" sldId="259"/>
            <ac:picMk id="19" creationId="{80E19923-75F0-4F8A-8CC8-FE2EEA637230}"/>
          </ac:picMkLst>
        </pc:picChg>
        <pc:picChg chg="add del mod">
          <ac:chgData name="PAOLA POLLEGIONI" userId="ec257920-8657-4840-aeed-f0975ea210b0" providerId="ADAL" clId="{72AF270E-B054-4E6B-B88E-500778E52779}" dt="2025-01-29T11:22:51.674" v="4727" actId="478"/>
          <ac:picMkLst>
            <pc:docMk/>
            <pc:sldMk cId="3272344178" sldId="259"/>
            <ac:picMk id="20" creationId="{D6826153-9BAB-46BD-99AF-1E329A2BBBD6}"/>
          </ac:picMkLst>
        </pc:picChg>
        <pc:picChg chg="add mod">
          <ac:chgData name="PAOLA POLLEGIONI" userId="ec257920-8657-4840-aeed-f0975ea210b0" providerId="ADAL" clId="{72AF270E-B054-4E6B-B88E-500778E52779}" dt="2025-01-29T11:37:41.691" v="4900" actId="1076"/>
          <ac:picMkLst>
            <pc:docMk/>
            <pc:sldMk cId="3272344178" sldId="259"/>
            <ac:picMk id="21" creationId="{A78C98C6-8477-4F1A-B975-0D3626099233}"/>
          </ac:picMkLst>
        </pc:picChg>
        <pc:picChg chg="add del mod ord">
          <ac:chgData name="PAOLA POLLEGIONI" userId="ec257920-8657-4840-aeed-f0975ea210b0" providerId="ADAL" clId="{72AF270E-B054-4E6B-B88E-500778E52779}" dt="2025-01-29T11:31:25.009" v="4794" actId="478"/>
          <ac:picMkLst>
            <pc:docMk/>
            <pc:sldMk cId="3272344178" sldId="259"/>
            <ac:picMk id="23" creationId="{A30240BB-A9E9-4B2E-A293-DE90B2440BF4}"/>
          </ac:picMkLst>
        </pc:picChg>
        <pc:picChg chg="add mod ord">
          <ac:chgData name="PAOLA POLLEGIONI" userId="ec257920-8657-4840-aeed-f0975ea210b0" providerId="ADAL" clId="{72AF270E-B054-4E6B-B88E-500778E52779}" dt="2025-01-29T12:13:04.496" v="5180" actId="1076"/>
          <ac:picMkLst>
            <pc:docMk/>
            <pc:sldMk cId="3272344178" sldId="259"/>
            <ac:picMk id="25" creationId="{AB1A04D2-7099-47FE-9C15-8A6D62818F33}"/>
          </ac:picMkLst>
        </pc:picChg>
        <pc:picChg chg="add del mod">
          <ac:chgData name="PAOLA POLLEGIONI" userId="ec257920-8657-4840-aeed-f0975ea210b0" providerId="ADAL" clId="{72AF270E-B054-4E6B-B88E-500778E52779}" dt="2025-01-29T11:23:27.886" v="4732" actId="21"/>
          <ac:picMkLst>
            <pc:docMk/>
            <pc:sldMk cId="3272344178" sldId="259"/>
            <ac:picMk id="26" creationId="{EA90CB5B-19D8-45F8-BF1A-072EF2403976}"/>
          </ac:picMkLst>
        </pc:picChg>
        <pc:picChg chg="add mod">
          <ac:chgData name="PAOLA POLLEGIONI" userId="ec257920-8657-4840-aeed-f0975ea210b0" providerId="ADAL" clId="{72AF270E-B054-4E6B-B88E-500778E52779}" dt="2025-01-29T13:48:11.006" v="5423" actId="1076"/>
          <ac:picMkLst>
            <pc:docMk/>
            <pc:sldMk cId="3272344178" sldId="259"/>
            <ac:picMk id="28" creationId="{DE8285D3-EC37-4EFF-9F4B-C11F200C6CC3}"/>
          </ac:picMkLst>
        </pc:picChg>
        <pc:picChg chg="add del mod modCrop">
          <ac:chgData name="PAOLA POLLEGIONI" userId="ec257920-8657-4840-aeed-f0975ea210b0" providerId="ADAL" clId="{72AF270E-B054-4E6B-B88E-500778E52779}" dt="2025-01-29T11:58:10.272" v="5079" actId="478"/>
          <ac:picMkLst>
            <pc:docMk/>
            <pc:sldMk cId="3272344178" sldId="259"/>
            <ac:picMk id="29" creationId="{95061933-D914-42F4-B0F4-AE6AD598791D}"/>
          </ac:picMkLst>
        </pc:picChg>
        <pc:picChg chg="add del mod">
          <ac:chgData name="PAOLA POLLEGIONI" userId="ec257920-8657-4840-aeed-f0975ea210b0" providerId="ADAL" clId="{72AF270E-B054-4E6B-B88E-500778E52779}" dt="2025-01-29T12:22:34.897" v="5267" actId="21"/>
          <ac:picMkLst>
            <pc:docMk/>
            <pc:sldMk cId="3272344178" sldId="259"/>
            <ac:picMk id="30" creationId="{CBEFD419-7E32-49C3-AA3E-8A514456E905}"/>
          </ac:picMkLst>
        </pc:picChg>
        <pc:picChg chg="add del mod">
          <ac:chgData name="PAOLA POLLEGIONI" userId="ec257920-8657-4840-aeed-f0975ea210b0" providerId="ADAL" clId="{72AF270E-B054-4E6B-B88E-500778E52779}" dt="2025-01-29T11:57:38.799" v="5077" actId="478"/>
          <ac:picMkLst>
            <pc:docMk/>
            <pc:sldMk cId="3272344178" sldId="259"/>
            <ac:picMk id="31" creationId="{7733DC64-ECB8-4C71-9D80-C5DF97A2D0C1}"/>
          </ac:picMkLst>
        </pc:picChg>
        <pc:picChg chg="add del mod">
          <ac:chgData name="PAOLA POLLEGIONI" userId="ec257920-8657-4840-aeed-f0975ea210b0" providerId="ADAL" clId="{72AF270E-B054-4E6B-B88E-500778E52779}" dt="2025-01-29T11:58:54.299" v="5091" actId="478"/>
          <ac:picMkLst>
            <pc:docMk/>
            <pc:sldMk cId="3272344178" sldId="259"/>
            <ac:picMk id="32" creationId="{D7427FFF-22F9-41F6-9014-8560A60DA359}"/>
          </ac:picMkLst>
        </pc:picChg>
        <pc:picChg chg="add mod">
          <ac:chgData name="PAOLA POLLEGIONI" userId="ec257920-8657-4840-aeed-f0975ea210b0" providerId="ADAL" clId="{72AF270E-B054-4E6B-B88E-500778E52779}" dt="2025-01-29T12:26:48.564" v="5310" actId="1035"/>
          <ac:picMkLst>
            <pc:docMk/>
            <pc:sldMk cId="3272344178" sldId="259"/>
            <ac:picMk id="33" creationId="{197E7D8E-5A32-4305-A09E-AA116D4CC701}"/>
          </ac:picMkLst>
        </pc:picChg>
        <pc:picChg chg="add del mod">
          <ac:chgData name="PAOLA POLLEGIONI" userId="ec257920-8657-4840-aeed-f0975ea210b0" providerId="ADAL" clId="{72AF270E-B054-4E6B-B88E-500778E52779}" dt="2025-01-29T11:50:26.742" v="5010"/>
          <ac:picMkLst>
            <pc:docMk/>
            <pc:sldMk cId="3272344178" sldId="259"/>
            <ac:picMk id="34" creationId="{002FD9B7-2D70-4BB3-8AAA-66F9F3010613}"/>
          </ac:picMkLst>
        </pc:picChg>
        <pc:picChg chg="del mod">
          <ac:chgData name="PAOLA POLLEGIONI" userId="ec257920-8657-4840-aeed-f0975ea210b0" providerId="ADAL" clId="{72AF270E-B054-4E6B-B88E-500778E52779}" dt="2025-01-29T11:58:07.483" v="5078" actId="478"/>
          <ac:picMkLst>
            <pc:docMk/>
            <pc:sldMk cId="3272344178" sldId="259"/>
            <ac:picMk id="35" creationId="{CCA35B51-49A8-402E-A316-C76A771F6411}"/>
          </ac:picMkLst>
        </pc:picChg>
        <pc:picChg chg="add del mod">
          <ac:chgData name="PAOLA POLLEGIONI" userId="ec257920-8657-4840-aeed-f0975ea210b0" providerId="ADAL" clId="{72AF270E-B054-4E6B-B88E-500778E52779}" dt="2025-01-29T11:58:18.359" v="5083" actId="22"/>
          <ac:picMkLst>
            <pc:docMk/>
            <pc:sldMk cId="3272344178" sldId="259"/>
            <ac:picMk id="37" creationId="{38F78766-C81C-4A1F-9976-D914EF8EC0FF}"/>
          </ac:picMkLst>
        </pc:picChg>
        <pc:picChg chg="add del mod">
          <ac:chgData name="PAOLA POLLEGIONI" userId="ec257920-8657-4840-aeed-f0975ea210b0" providerId="ADAL" clId="{72AF270E-B054-4E6B-B88E-500778E52779}" dt="2025-01-29T11:57:38.799" v="5077" actId="478"/>
          <ac:picMkLst>
            <pc:docMk/>
            <pc:sldMk cId="3272344178" sldId="259"/>
            <ac:picMk id="39" creationId="{B8BF85B1-A224-4256-ABC6-B305F331004E}"/>
          </ac:picMkLst>
        </pc:picChg>
        <pc:picChg chg="add del mod">
          <ac:chgData name="PAOLA POLLEGIONI" userId="ec257920-8657-4840-aeed-f0975ea210b0" providerId="ADAL" clId="{72AF270E-B054-4E6B-B88E-500778E52779}" dt="2025-01-29T11:57:38.799" v="5077" actId="478"/>
          <ac:picMkLst>
            <pc:docMk/>
            <pc:sldMk cId="3272344178" sldId="259"/>
            <ac:picMk id="40" creationId="{324BDAFE-7940-452B-BFF1-FE086D6010A9}"/>
          </ac:picMkLst>
        </pc:picChg>
        <pc:picChg chg="add del mod">
          <ac:chgData name="PAOLA POLLEGIONI" userId="ec257920-8657-4840-aeed-f0975ea210b0" providerId="ADAL" clId="{72AF270E-B054-4E6B-B88E-500778E52779}" dt="2025-01-29T11:57:38.799" v="5077" actId="478"/>
          <ac:picMkLst>
            <pc:docMk/>
            <pc:sldMk cId="3272344178" sldId="259"/>
            <ac:picMk id="41" creationId="{40E9DA6E-597D-4363-80DD-E6F6551E413F}"/>
          </ac:picMkLst>
        </pc:picChg>
        <pc:picChg chg="add del mod">
          <ac:chgData name="PAOLA POLLEGIONI" userId="ec257920-8657-4840-aeed-f0975ea210b0" providerId="ADAL" clId="{72AF270E-B054-4E6B-B88E-500778E52779}" dt="2025-01-29T11:57:38.799" v="5077" actId="478"/>
          <ac:picMkLst>
            <pc:docMk/>
            <pc:sldMk cId="3272344178" sldId="259"/>
            <ac:picMk id="42" creationId="{2B744771-C170-4285-AFB0-4F47B82594D7}"/>
          </ac:picMkLst>
        </pc:picChg>
        <pc:picChg chg="add del mod">
          <ac:chgData name="PAOLA POLLEGIONI" userId="ec257920-8657-4840-aeed-f0975ea210b0" providerId="ADAL" clId="{72AF270E-B054-4E6B-B88E-500778E52779}" dt="2025-01-29T13:40:40.643" v="5370" actId="478"/>
          <ac:picMkLst>
            <pc:docMk/>
            <pc:sldMk cId="3272344178" sldId="259"/>
            <ac:picMk id="43" creationId="{02309BB2-E9E1-4AB6-891A-4335EADDD4C2}"/>
          </ac:picMkLst>
        </pc:picChg>
        <pc:picChg chg="add del mod ord">
          <ac:chgData name="PAOLA POLLEGIONI" userId="ec257920-8657-4840-aeed-f0975ea210b0" providerId="ADAL" clId="{72AF270E-B054-4E6B-B88E-500778E52779}" dt="2025-01-29T12:19:58.823" v="5245" actId="478"/>
          <ac:picMkLst>
            <pc:docMk/>
            <pc:sldMk cId="3272344178" sldId="259"/>
            <ac:picMk id="45" creationId="{E1617345-5FDE-4959-8043-DBD99428C9C6}"/>
          </ac:picMkLst>
        </pc:picChg>
        <pc:picChg chg="add del mod">
          <ac:chgData name="PAOLA POLLEGIONI" userId="ec257920-8657-4840-aeed-f0975ea210b0" providerId="ADAL" clId="{72AF270E-B054-4E6B-B88E-500778E52779}" dt="2025-01-29T12:03:54.003" v="5111" actId="478"/>
          <ac:picMkLst>
            <pc:docMk/>
            <pc:sldMk cId="3272344178" sldId="259"/>
            <ac:picMk id="47" creationId="{F6C0A4CE-9384-45D8-B0D2-DBAA29A526BF}"/>
          </ac:picMkLst>
        </pc:picChg>
        <pc:picChg chg="add del mod">
          <ac:chgData name="PAOLA POLLEGIONI" userId="ec257920-8657-4840-aeed-f0975ea210b0" providerId="ADAL" clId="{72AF270E-B054-4E6B-B88E-500778E52779}" dt="2025-01-29T12:19:58.823" v="5245" actId="478"/>
          <ac:picMkLst>
            <pc:docMk/>
            <pc:sldMk cId="3272344178" sldId="259"/>
            <ac:picMk id="49" creationId="{9435A1EF-4F41-4336-9F17-D379E7C2B835}"/>
          </ac:picMkLst>
        </pc:picChg>
        <pc:picChg chg="add del mod">
          <ac:chgData name="PAOLA POLLEGIONI" userId="ec257920-8657-4840-aeed-f0975ea210b0" providerId="ADAL" clId="{72AF270E-B054-4E6B-B88E-500778E52779}" dt="2025-01-29T12:09:04.871" v="5164" actId="478"/>
          <ac:picMkLst>
            <pc:docMk/>
            <pc:sldMk cId="3272344178" sldId="259"/>
            <ac:picMk id="55" creationId="{4696B863-F081-4012-BDCF-797B9ED2990B}"/>
          </ac:picMkLst>
        </pc:picChg>
        <pc:picChg chg="add del mod">
          <ac:chgData name="PAOLA POLLEGIONI" userId="ec257920-8657-4840-aeed-f0975ea210b0" providerId="ADAL" clId="{72AF270E-B054-4E6B-B88E-500778E52779}" dt="2025-01-29T12:20:20.150" v="5251" actId="478"/>
          <ac:picMkLst>
            <pc:docMk/>
            <pc:sldMk cId="3272344178" sldId="259"/>
            <ac:picMk id="57" creationId="{953564C8-9C43-437B-B0AD-6E913DE40CCA}"/>
          </ac:picMkLst>
        </pc:picChg>
        <pc:picChg chg="add del mod ord modCrop">
          <ac:chgData name="PAOLA POLLEGIONI" userId="ec257920-8657-4840-aeed-f0975ea210b0" providerId="ADAL" clId="{72AF270E-B054-4E6B-B88E-500778E52779}" dt="2025-01-29T13:51:30.430" v="5456" actId="478"/>
          <ac:picMkLst>
            <pc:docMk/>
            <pc:sldMk cId="3272344178" sldId="259"/>
            <ac:picMk id="60" creationId="{3F6EBD13-B34B-4A63-9169-7E487CD6EF53}"/>
          </ac:picMkLst>
        </pc:picChg>
        <pc:picChg chg="mod">
          <ac:chgData name="PAOLA POLLEGIONI" userId="ec257920-8657-4840-aeed-f0975ea210b0" providerId="ADAL" clId="{72AF270E-B054-4E6B-B88E-500778E52779}" dt="2025-01-29T12:23:22.700" v="5282" actId="1076"/>
          <ac:picMkLst>
            <pc:docMk/>
            <pc:sldMk cId="3272344178" sldId="259"/>
            <ac:picMk id="61" creationId="{B2FB0A82-7499-4A4C-AEAE-FAF1BABD64E8}"/>
          </ac:picMkLst>
        </pc:picChg>
        <pc:picChg chg="add del mod">
          <ac:chgData name="PAOLA POLLEGIONI" userId="ec257920-8657-4840-aeed-f0975ea210b0" providerId="ADAL" clId="{72AF270E-B054-4E6B-B88E-500778E52779}" dt="2025-01-29T12:25:49.511" v="5297" actId="478"/>
          <ac:picMkLst>
            <pc:docMk/>
            <pc:sldMk cId="3272344178" sldId="259"/>
            <ac:picMk id="63" creationId="{374771CC-2EDE-4949-AE2C-E65B19D8D59C}"/>
          </ac:picMkLst>
        </pc:picChg>
        <pc:picChg chg="add del mod">
          <ac:chgData name="PAOLA POLLEGIONI" userId="ec257920-8657-4840-aeed-f0975ea210b0" providerId="ADAL" clId="{72AF270E-B054-4E6B-B88E-500778E52779}" dt="2025-01-29T12:27:56.556" v="5326"/>
          <ac:picMkLst>
            <pc:docMk/>
            <pc:sldMk cId="3272344178" sldId="259"/>
            <ac:picMk id="65" creationId="{F813B0B1-BCE7-4441-983D-2E55130CCB6F}"/>
          </ac:picMkLst>
        </pc:picChg>
        <pc:picChg chg="add del mod">
          <ac:chgData name="PAOLA POLLEGIONI" userId="ec257920-8657-4840-aeed-f0975ea210b0" providerId="ADAL" clId="{72AF270E-B054-4E6B-B88E-500778E52779}" dt="2025-01-29T12:33:17.756" v="5363" actId="931"/>
          <ac:picMkLst>
            <pc:docMk/>
            <pc:sldMk cId="3272344178" sldId="259"/>
            <ac:picMk id="67" creationId="{9620A869-C0C4-4C68-99FF-9AE224957243}"/>
          </ac:picMkLst>
        </pc:picChg>
        <pc:picChg chg="add mod">
          <ac:chgData name="PAOLA POLLEGIONI" userId="ec257920-8657-4840-aeed-f0975ea210b0" providerId="ADAL" clId="{72AF270E-B054-4E6B-B88E-500778E52779}" dt="2025-01-29T13:40:59.493" v="5374" actId="1076"/>
          <ac:picMkLst>
            <pc:docMk/>
            <pc:sldMk cId="3272344178" sldId="259"/>
            <ac:picMk id="69" creationId="{D8762D5D-E494-4E0A-BCA9-3690B19DD45B}"/>
          </ac:picMkLst>
        </pc:picChg>
        <pc:picChg chg="add del mod modCrop">
          <ac:chgData name="PAOLA POLLEGIONI" userId="ec257920-8657-4840-aeed-f0975ea210b0" providerId="ADAL" clId="{72AF270E-B054-4E6B-B88E-500778E52779}" dt="2025-01-29T13:51:53.084" v="5464" actId="21"/>
          <ac:picMkLst>
            <pc:docMk/>
            <pc:sldMk cId="3272344178" sldId="259"/>
            <ac:picMk id="70" creationId="{353B2507-45FC-44F4-8E9C-0CAC366050D6}"/>
          </ac:picMkLst>
        </pc:picChg>
        <pc:picChg chg="add mod modCrop">
          <ac:chgData name="PAOLA POLLEGIONI" userId="ec257920-8657-4840-aeed-f0975ea210b0" providerId="ADAL" clId="{72AF270E-B054-4E6B-B88E-500778E52779}" dt="2025-01-29T13:55:04.098" v="5505" actId="732"/>
          <ac:picMkLst>
            <pc:docMk/>
            <pc:sldMk cId="3272344178" sldId="259"/>
            <ac:picMk id="73" creationId="{E8A923CB-9526-49C1-9862-1967BD79DE4B}"/>
          </ac:picMkLst>
        </pc:picChg>
        <pc:picChg chg="add del mod">
          <ac:chgData name="PAOLA POLLEGIONI" userId="ec257920-8657-4840-aeed-f0975ea210b0" providerId="ADAL" clId="{72AF270E-B054-4E6B-B88E-500778E52779}" dt="2025-01-29T13:51:53.084" v="5464" actId="21"/>
          <ac:picMkLst>
            <pc:docMk/>
            <pc:sldMk cId="3272344178" sldId="259"/>
            <ac:picMk id="74" creationId="{8D07F6B7-5365-4D13-8547-CF00A341701B}"/>
          </ac:picMkLst>
        </pc:picChg>
        <pc:picChg chg="add del mod">
          <ac:chgData name="PAOLA POLLEGIONI" userId="ec257920-8657-4840-aeed-f0975ea210b0" providerId="ADAL" clId="{72AF270E-B054-4E6B-B88E-500778E52779}" dt="2025-01-29T13:51:53.084" v="5464" actId="21"/>
          <ac:picMkLst>
            <pc:docMk/>
            <pc:sldMk cId="3272344178" sldId="259"/>
            <ac:picMk id="75" creationId="{EF8EDC9A-2612-4CD9-88EA-FF92BAA24992}"/>
          </ac:picMkLst>
        </pc:picChg>
        <pc:picChg chg="del">
          <ac:chgData name="PAOLA POLLEGIONI" userId="ec257920-8657-4840-aeed-f0975ea210b0" providerId="ADAL" clId="{72AF270E-B054-4E6B-B88E-500778E52779}" dt="2025-01-29T13:54:05.282" v="5495"/>
          <ac:picMkLst>
            <pc:docMk/>
            <pc:sldMk cId="3272344178" sldId="259"/>
            <ac:picMk id="76" creationId="{F55ABE99-B835-482F-A20D-04B273587BE2}"/>
          </ac:picMkLst>
        </pc:picChg>
        <pc:picChg chg="add del">
          <ac:chgData name="PAOLA POLLEGIONI" userId="ec257920-8657-4840-aeed-f0975ea210b0" providerId="ADAL" clId="{72AF270E-B054-4E6B-B88E-500778E52779}" dt="2025-01-29T13:54:11.954" v="5497"/>
          <ac:picMkLst>
            <pc:docMk/>
            <pc:sldMk cId="3272344178" sldId="259"/>
            <ac:picMk id="77" creationId="{A41D6184-6AA7-4454-B9DE-F6ED030F6A86}"/>
          </ac:picMkLst>
        </pc:picChg>
        <pc:picChg chg="add mod">
          <ac:chgData name="PAOLA POLLEGIONI" userId="ec257920-8657-4840-aeed-f0975ea210b0" providerId="ADAL" clId="{72AF270E-B054-4E6B-B88E-500778E52779}" dt="2025-01-29T13:54:39.290" v="5502" actId="164"/>
          <ac:picMkLst>
            <pc:docMk/>
            <pc:sldMk cId="3272344178" sldId="259"/>
            <ac:picMk id="79" creationId="{AA3C78CC-3394-4E6F-B06B-387F5F40524A}"/>
          </ac:picMkLst>
        </pc:picChg>
        <pc:picChg chg="add mod">
          <ac:chgData name="PAOLA POLLEGIONI" userId="ec257920-8657-4840-aeed-f0975ea210b0" providerId="ADAL" clId="{72AF270E-B054-4E6B-B88E-500778E52779}" dt="2025-01-29T13:54:39.290" v="5502" actId="164"/>
          <ac:picMkLst>
            <pc:docMk/>
            <pc:sldMk cId="3272344178" sldId="259"/>
            <ac:picMk id="80" creationId="{96BC1C33-1A1B-4886-B7A5-B6BBD5F0782B}"/>
          </ac:picMkLst>
        </pc:picChg>
        <pc:picChg chg="add mod">
          <ac:chgData name="PAOLA POLLEGIONI" userId="ec257920-8657-4840-aeed-f0975ea210b0" providerId="ADAL" clId="{72AF270E-B054-4E6B-B88E-500778E52779}" dt="2025-01-29T13:54:39.290" v="5502" actId="164"/>
          <ac:picMkLst>
            <pc:docMk/>
            <pc:sldMk cId="3272344178" sldId="259"/>
            <ac:picMk id="81" creationId="{8E4CA0C4-6C62-433C-8384-903F96E96E60}"/>
          </ac:picMkLst>
        </pc:picChg>
        <pc:picChg chg="add mod ord">
          <ac:chgData name="PAOLA POLLEGIONI" userId="ec257920-8657-4840-aeed-f0975ea210b0" providerId="ADAL" clId="{72AF270E-B054-4E6B-B88E-500778E52779}" dt="2025-01-29T13:59:40.582" v="5534" actId="164"/>
          <ac:picMkLst>
            <pc:docMk/>
            <pc:sldMk cId="3272344178" sldId="259"/>
            <ac:picMk id="84" creationId="{E10C126D-7123-422E-BEA1-4D0E88D90DA9}"/>
          </ac:picMkLst>
        </pc:picChg>
        <pc:picChg chg="add mod">
          <ac:chgData name="PAOLA POLLEGIONI" userId="ec257920-8657-4840-aeed-f0975ea210b0" providerId="ADAL" clId="{72AF270E-B054-4E6B-B88E-500778E52779}" dt="2025-01-29T13:54:36.127" v="5501" actId="571"/>
          <ac:picMkLst>
            <pc:docMk/>
            <pc:sldMk cId="3272344178" sldId="259"/>
            <ac:picMk id="85" creationId="{77580CAE-3CDE-4E4F-A290-3D11741CC69F}"/>
          </ac:picMkLst>
        </pc:picChg>
        <pc:picChg chg="add mod">
          <ac:chgData name="PAOLA POLLEGIONI" userId="ec257920-8657-4840-aeed-f0975ea210b0" providerId="ADAL" clId="{72AF270E-B054-4E6B-B88E-500778E52779}" dt="2025-01-29T13:54:36.127" v="5501" actId="571"/>
          <ac:picMkLst>
            <pc:docMk/>
            <pc:sldMk cId="3272344178" sldId="259"/>
            <ac:picMk id="86" creationId="{2713ED0A-C612-4DDA-B635-AEBEAC957E6D}"/>
          </ac:picMkLst>
        </pc:picChg>
        <pc:picChg chg="add mod">
          <ac:chgData name="PAOLA POLLEGIONI" userId="ec257920-8657-4840-aeed-f0975ea210b0" providerId="ADAL" clId="{72AF270E-B054-4E6B-B88E-500778E52779}" dt="2025-01-29T13:54:36.127" v="5501" actId="571"/>
          <ac:picMkLst>
            <pc:docMk/>
            <pc:sldMk cId="3272344178" sldId="259"/>
            <ac:picMk id="87" creationId="{18613119-E325-42F7-A2E6-7861A4EAA332}"/>
          </ac:picMkLst>
        </pc:picChg>
        <pc:picChg chg="add mod">
          <ac:chgData name="PAOLA POLLEGIONI" userId="ec257920-8657-4840-aeed-f0975ea210b0" providerId="ADAL" clId="{72AF270E-B054-4E6B-B88E-500778E52779}" dt="2025-01-29T13:54:36.127" v="5501" actId="571"/>
          <ac:picMkLst>
            <pc:docMk/>
            <pc:sldMk cId="3272344178" sldId="259"/>
            <ac:picMk id="88" creationId="{6BD14421-C936-478D-AE89-EE9C13AC7E82}"/>
          </ac:picMkLst>
        </pc:picChg>
        <pc:picChg chg="mod">
          <ac:chgData name="PAOLA POLLEGIONI" userId="ec257920-8657-4840-aeed-f0975ea210b0" providerId="ADAL" clId="{72AF270E-B054-4E6B-B88E-500778E52779}" dt="2025-01-29T12:26:48.564" v="5310" actId="1035"/>
          <ac:picMkLst>
            <pc:docMk/>
            <pc:sldMk cId="3272344178" sldId="259"/>
            <ac:picMk id="1590" creationId="{069A9C90-0757-4BD6-B508-8B04506ECA26}"/>
          </ac:picMkLst>
        </pc:picChg>
        <pc:picChg chg="add del mod">
          <ac:chgData name="PAOLA POLLEGIONI" userId="ec257920-8657-4840-aeed-f0975ea210b0" providerId="ADAL" clId="{72AF270E-B054-4E6B-B88E-500778E52779}" dt="2025-01-29T12:26:48.564" v="5310" actId="1035"/>
          <ac:picMkLst>
            <pc:docMk/>
            <pc:sldMk cId="3272344178" sldId="259"/>
            <ac:picMk id="1592" creationId="{61D25804-1DD2-437A-BE2F-93CD17DC3DA8}"/>
          </ac:picMkLst>
        </pc:picChg>
        <pc:picChg chg="del mod">
          <ac:chgData name="PAOLA POLLEGIONI" userId="ec257920-8657-4840-aeed-f0975ea210b0" providerId="ADAL" clId="{72AF270E-B054-4E6B-B88E-500778E52779}" dt="2025-01-29T11:50:07.631" v="5002" actId="478"/>
          <ac:picMkLst>
            <pc:docMk/>
            <pc:sldMk cId="3272344178" sldId="259"/>
            <ac:picMk id="1601" creationId="{70B0DB8F-61FF-45AE-B31C-E64576922243}"/>
          </ac:picMkLst>
        </pc:picChg>
      </pc:sldChg>
      <pc:sldChg chg="addSp delSp modSp add del mod">
        <pc:chgData name="PAOLA POLLEGIONI" userId="ec257920-8657-4840-aeed-f0975ea210b0" providerId="ADAL" clId="{72AF270E-B054-4E6B-B88E-500778E52779}" dt="2025-01-29T11:00:57.769" v="4441" actId="2890"/>
        <pc:sldMkLst>
          <pc:docMk/>
          <pc:sldMk cId="3909371411" sldId="259"/>
        </pc:sldMkLst>
        <pc:grpChg chg="add del">
          <ac:chgData name="PAOLA POLLEGIONI" userId="ec257920-8657-4840-aeed-f0975ea210b0" providerId="ADAL" clId="{72AF270E-B054-4E6B-B88E-500778E52779}" dt="2025-01-29T11:00:54.755" v="4440" actId="21"/>
          <ac:grpSpMkLst>
            <pc:docMk/>
            <pc:sldMk cId="3909371411" sldId="259"/>
            <ac:grpSpMk id="4" creationId="{2D700D05-6CE6-4DA8-A6C2-D14E9689209D}"/>
          </ac:grpSpMkLst>
        </pc:grpChg>
        <pc:picChg chg="del mod">
          <ac:chgData name="PAOLA POLLEGIONI" userId="ec257920-8657-4840-aeed-f0975ea210b0" providerId="ADAL" clId="{72AF270E-B054-4E6B-B88E-500778E52779}" dt="2025-01-29T11:00:54.209" v="4439"/>
          <ac:picMkLst>
            <pc:docMk/>
            <pc:sldMk cId="3909371411" sldId="259"/>
            <ac:picMk id="5" creationId="{C4C1BA72-0642-40C2-A4D8-822D2FFD6CB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5D6F6-946B-4A07-BC66-21BB86BF08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96253C9-3086-4D2C-B5B6-6F5261EB8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9B333C5-0219-4171-B2AD-FA98917877CD}"/>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5" name="Segnaposto piè di pagina 4">
            <a:extLst>
              <a:ext uri="{FF2B5EF4-FFF2-40B4-BE49-F238E27FC236}">
                <a16:creationId xmlns:a16="http://schemas.microsoft.com/office/drawing/2014/main" id="{61268E34-A3D0-443B-A226-F686CB0333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8FBE65-4AFD-40BC-9B8E-1765EFF0AE62}"/>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72230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E5A1A-7918-4629-9F13-7F57C71510D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CDA221-02C3-4033-8B06-33F12BA61FA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3298A1-ED81-44DB-AEEC-5FD1229B9A31}"/>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5" name="Segnaposto piè di pagina 4">
            <a:extLst>
              <a:ext uri="{FF2B5EF4-FFF2-40B4-BE49-F238E27FC236}">
                <a16:creationId xmlns:a16="http://schemas.microsoft.com/office/drawing/2014/main" id="{E2621DE1-0678-4E04-A893-B2B3B8BDB5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9BB2AC-A07E-4620-975A-968FBF71A44A}"/>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9587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23DA05-B69A-4EF9-A088-7E4469327DD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3C179F-4FB0-4CC6-B427-789E2EAC0D0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299DAE-3CFA-4BF7-8668-24A3EEADE52D}"/>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5" name="Segnaposto piè di pagina 4">
            <a:extLst>
              <a:ext uri="{FF2B5EF4-FFF2-40B4-BE49-F238E27FC236}">
                <a16:creationId xmlns:a16="http://schemas.microsoft.com/office/drawing/2014/main" id="{B603C072-1311-450A-93EF-120CEE182B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6B6ACF-CA83-4A40-9EE7-D875AC9EC60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84560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C0626-510B-4B1C-BD25-F402C855EE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371F16-001F-4572-819A-5B6EAE4114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868A9B-883B-4615-871B-32B75ADFA597}"/>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5" name="Segnaposto piè di pagina 4">
            <a:extLst>
              <a:ext uri="{FF2B5EF4-FFF2-40B4-BE49-F238E27FC236}">
                <a16:creationId xmlns:a16="http://schemas.microsoft.com/office/drawing/2014/main" id="{0C154C42-2911-4072-B5F1-48EB3AA1EB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628925-ABE1-4D5E-BF99-56C80D6A0644}"/>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66643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4E272-B09D-4187-8C84-F965E191B7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06E7461-E90F-4CB5-8C0F-5999F38AA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E73A7D4-9C2D-4453-8A2E-356CDD43F1ED}"/>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5" name="Segnaposto piè di pagina 4">
            <a:extLst>
              <a:ext uri="{FF2B5EF4-FFF2-40B4-BE49-F238E27FC236}">
                <a16:creationId xmlns:a16="http://schemas.microsoft.com/office/drawing/2014/main" id="{BC6C506F-5779-4B01-8EF7-B3D346E3AE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B90DEB-B9DB-4D50-A051-E80F16F8C9B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07556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318A4-E4DB-4A0B-A979-E7971F2A7A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2CDD29-273C-42EF-833F-575DD8B2689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CEEF0CA-6E4C-4D21-A7FE-C99DE0C9F4C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7B64442-5F47-45D9-A9ED-206524D780F1}"/>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6" name="Segnaposto piè di pagina 5">
            <a:extLst>
              <a:ext uri="{FF2B5EF4-FFF2-40B4-BE49-F238E27FC236}">
                <a16:creationId xmlns:a16="http://schemas.microsoft.com/office/drawing/2014/main" id="{5436A940-B566-48D5-BB5C-53401A26A2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09C73FD-2683-4778-9512-F698CCC21187}"/>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80578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81AD0-F912-4CA9-B8EB-A4F72E1000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15F8EC-9F58-49FF-B0CD-B9C1D2B27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A0BC26-E1DD-46CA-8D2B-E4FEB40CF5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DDE1900-4309-4D1A-AFBF-E01D293E8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A61F4E7-941D-4F6B-9132-57BD3EF4C5C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4E37614-6DAD-446C-9B81-207C5191E4CB}"/>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8" name="Segnaposto piè di pagina 7">
            <a:extLst>
              <a:ext uri="{FF2B5EF4-FFF2-40B4-BE49-F238E27FC236}">
                <a16:creationId xmlns:a16="http://schemas.microsoft.com/office/drawing/2014/main" id="{A20C7153-1768-4B34-A7DF-78C652BD188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025B596-EB45-4CA4-B9F5-C65E35203958}"/>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186540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AD7BB-691B-4C28-ADAE-692E155CB31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2A3996-1E68-440A-B3B2-D854AD8A18DC}"/>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4" name="Segnaposto piè di pagina 3">
            <a:extLst>
              <a:ext uri="{FF2B5EF4-FFF2-40B4-BE49-F238E27FC236}">
                <a16:creationId xmlns:a16="http://schemas.microsoft.com/office/drawing/2014/main" id="{2A7F52A3-674B-4366-B44A-CA15F60453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38C6C0C-3B71-4844-BAD4-959CE72FAFB9}"/>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60508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B1FB46-6673-42C3-B63D-430177D81746}"/>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3" name="Segnaposto piè di pagina 2">
            <a:extLst>
              <a:ext uri="{FF2B5EF4-FFF2-40B4-BE49-F238E27FC236}">
                <a16:creationId xmlns:a16="http://schemas.microsoft.com/office/drawing/2014/main" id="{BCA20CC1-F570-4B5E-B62B-6BEF92FCD63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16017A0-4210-4D30-BC07-E370B7237859}"/>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140362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AE97A1-C0FA-4382-8B33-398E2CF75E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8C19FC-42D4-4C10-95D0-F72DA8BCC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80B2476-D60F-4EF8-AAC9-5FDF0F366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B7C251-A619-45CF-BA02-E67490763E52}"/>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6" name="Segnaposto piè di pagina 5">
            <a:extLst>
              <a:ext uri="{FF2B5EF4-FFF2-40B4-BE49-F238E27FC236}">
                <a16:creationId xmlns:a16="http://schemas.microsoft.com/office/drawing/2014/main" id="{A26DD71B-C9FB-49C7-91B1-25F8385796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96D5E0-3661-4B54-B034-4CCA3ED92273}"/>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9495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ED7D2-DE4D-4843-B7F4-3F1482E2802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6585039-F30A-42F4-8105-959B1B1B9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B235A75-AD2D-4C55-BCE2-24EA0B509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CDED24-765F-43B6-8778-B1AD4A2B2454}"/>
              </a:ext>
            </a:extLst>
          </p:cNvPr>
          <p:cNvSpPr>
            <a:spLocks noGrp="1"/>
          </p:cNvSpPr>
          <p:nvPr>
            <p:ph type="dt" sz="half" idx="10"/>
          </p:nvPr>
        </p:nvSpPr>
        <p:spPr/>
        <p:txBody>
          <a:bodyPr/>
          <a:lstStyle/>
          <a:p>
            <a:fld id="{12FEE3BB-F7DD-4C6B-A094-C8AAA1968D8D}" type="datetimeFigureOut">
              <a:rPr lang="it-IT" smtClean="0"/>
              <a:t>30/01/2025</a:t>
            </a:fld>
            <a:endParaRPr lang="it-IT"/>
          </a:p>
        </p:txBody>
      </p:sp>
      <p:sp>
        <p:nvSpPr>
          <p:cNvPr id="6" name="Segnaposto piè di pagina 5">
            <a:extLst>
              <a:ext uri="{FF2B5EF4-FFF2-40B4-BE49-F238E27FC236}">
                <a16:creationId xmlns:a16="http://schemas.microsoft.com/office/drawing/2014/main" id="{14B24C6E-4221-4725-ACC2-9231C2D5C1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D0026A-FB09-4D04-B669-4C3AC4B8523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98155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2309BB-E92D-4CD9-BCB9-4D98DC39F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3F14AD-AE10-41DD-A99E-06519BD41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E288B9-3663-41FF-BC3A-18AE54FDD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EE3BB-F7DD-4C6B-A094-C8AAA1968D8D}" type="datetimeFigureOut">
              <a:rPr lang="it-IT" smtClean="0"/>
              <a:t>30/01/2025</a:t>
            </a:fld>
            <a:endParaRPr lang="it-IT"/>
          </a:p>
        </p:txBody>
      </p:sp>
      <p:sp>
        <p:nvSpPr>
          <p:cNvPr id="5" name="Segnaposto piè di pagina 4">
            <a:extLst>
              <a:ext uri="{FF2B5EF4-FFF2-40B4-BE49-F238E27FC236}">
                <a16:creationId xmlns:a16="http://schemas.microsoft.com/office/drawing/2014/main" id="{D284F00E-C870-41EE-A358-97DCFEE51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B90196-9610-4B13-A51A-2B8CF370A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CEB77-B846-42DF-98B1-9B115CCE7049}" type="slidenum">
              <a:rPr lang="it-IT" smtClean="0"/>
              <a:t>‹N›</a:t>
            </a:fld>
            <a:endParaRPr lang="it-IT"/>
          </a:p>
        </p:txBody>
      </p:sp>
    </p:spTree>
    <p:extLst>
      <p:ext uri="{BB962C8B-B14F-4D97-AF65-F5344CB8AC3E}">
        <p14:creationId xmlns:p14="http://schemas.microsoft.com/office/powerpoint/2010/main" val="368188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ti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t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Rettangolo con angoli arrotondati 63">
            <a:extLst>
              <a:ext uri="{FF2B5EF4-FFF2-40B4-BE49-F238E27FC236}">
                <a16:creationId xmlns:a16="http://schemas.microsoft.com/office/drawing/2014/main" id="{6EF709DA-D1D0-4847-848F-072D9F0D3666}"/>
              </a:ext>
            </a:extLst>
          </p:cNvPr>
          <p:cNvSpPr/>
          <p:nvPr/>
        </p:nvSpPr>
        <p:spPr>
          <a:xfrm>
            <a:off x="5812786" y="4470560"/>
            <a:ext cx="6212167" cy="2168980"/>
          </a:xfrm>
          <a:prstGeom prst="roundRect">
            <a:avLst/>
          </a:prstGeom>
          <a:noFill/>
          <a:ln>
            <a:solidFill>
              <a:srgbClr val="6F9D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pic>
        <p:nvPicPr>
          <p:cNvPr id="25" name="Immagine 24">
            <a:extLst>
              <a:ext uri="{FF2B5EF4-FFF2-40B4-BE49-F238E27FC236}">
                <a16:creationId xmlns:a16="http://schemas.microsoft.com/office/drawing/2014/main" id="{AB1A04D2-7099-47FE-9C15-8A6D62818F33}"/>
              </a:ext>
            </a:extLst>
          </p:cNvPr>
          <p:cNvPicPr>
            <a:picLocks noChangeAspect="1"/>
          </p:cNvPicPr>
          <p:nvPr/>
        </p:nvPicPr>
        <p:blipFill>
          <a:blip r:embed="rId3"/>
          <a:stretch>
            <a:fillRect/>
          </a:stretch>
        </p:blipFill>
        <p:spPr>
          <a:xfrm>
            <a:off x="6261134" y="1324044"/>
            <a:ext cx="5568129" cy="2964112"/>
          </a:xfrm>
          <a:prstGeom prst="rect">
            <a:avLst/>
          </a:prstGeom>
        </p:spPr>
      </p:pic>
      <p:sp>
        <p:nvSpPr>
          <p:cNvPr id="2" name="Segnaposto numero diapositiva 6">
            <a:extLst>
              <a:ext uri="{FF2B5EF4-FFF2-40B4-BE49-F238E27FC236}">
                <a16:creationId xmlns:a16="http://schemas.microsoft.com/office/drawing/2014/main" id="{0D48CFCC-2C9F-4E3B-9D69-16F6863D5E3F}"/>
              </a:ext>
            </a:extLst>
          </p:cNvPr>
          <p:cNvSpPr txBox="1">
            <a:spLocks/>
          </p:cNvSpPr>
          <p:nvPr/>
        </p:nvSpPr>
        <p:spPr>
          <a:xfrm>
            <a:off x="9701348" y="6397854"/>
            <a:ext cx="1761580" cy="365125"/>
          </a:xfrm>
          <a:prstGeom prst="rect">
            <a:avLst/>
          </a:prstGeom>
          <a:solidFill>
            <a:srgbClr val="C4D0C2"/>
          </a:solidFill>
        </p:spPr>
        <p:txBody>
          <a:bodyPr vert="horz" lIns="91440" tIns="45720" rIns="91440" bIns="45720" rtlCol="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Paola Pollegioni</a:t>
            </a:r>
          </a:p>
        </p:txBody>
      </p:sp>
      <p:grpSp>
        <p:nvGrpSpPr>
          <p:cNvPr id="9" name="Gruppo 8">
            <a:extLst>
              <a:ext uri="{FF2B5EF4-FFF2-40B4-BE49-F238E27FC236}">
                <a16:creationId xmlns:a16="http://schemas.microsoft.com/office/drawing/2014/main" id="{3E05E844-A676-4F92-A8D2-4F1170E55E8E}"/>
              </a:ext>
            </a:extLst>
          </p:cNvPr>
          <p:cNvGrpSpPr/>
          <p:nvPr/>
        </p:nvGrpSpPr>
        <p:grpSpPr>
          <a:xfrm>
            <a:off x="81685" y="-10568"/>
            <a:ext cx="2399365" cy="809009"/>
            <a:chOff x="542925" y="11113"/>
            <a:chExt cx="2399365" cy="809009"/>
          </a:xfrm>
        </p:grpSpPr>
        <p:pic>
          <p:nvPicPr>
            <p:cNvPr id="7" name="Immagine 6">
              <a:extLst>
                <a:ext uri="{FF2B5EF4-FFF2-40B4-BE49-F238E27FC236}">
                  <a16:creationId xmlns:a16="http://schemas.microsoft.com/office/drawing/2014/main" id="{5BA5A8D3-EBD4-4DDC-BAA4-9EAF1E6D1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25" y="11113"/>
              <a:ext cx="2283065" cy="809009"/>
            </a:xfrm>
            <a:prstGeom prst="rect">
              <a:avLst/>
            </a:prstGeom>
          </p:spPr>
        </p:pic>
        <p:pic>
          <p:nvPicPr>
            <p:cNvPr id="8" name="Immagine 7">
              <a:extLst>
                <a:ext uri="{FF2B5EF4-FFF2-40B4-BE49-F238E27FC236}">
                  <a16:creationId xmlns:a16="http://schemas.microsoft.com/office/drawing/2014/main" id="{42BC2E56-EF4A-4FC4-8DD3-CBB43C245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237" y="164275"/>
              <a:ext cx="601053" cy="585724"/>
            </a:xfrm>
            <a:prstGeom prst="rect">
              <a:avLst/>
            </a:prstGeom>
          </p:spPr>
        </p:pic>
      </p:grpSp>
      <p:sp>
        <p:nvSpPr>
          <p:cNvPr id="10" name="CasellaDiTesto 10">
            <a:extLst>
              <a:ext uri="{FF2B5EF4-FFF2-40B4-BE49-F238E27FC236}">
                <a16:creationId xmlns:a16="http://schemas.microsoft.com/office/drawing/2014/main" id="{7A6A6529-C04B-437B-9D3A-2779BADC7714}"/>
              </a:ext>
            </a:extLst>
          </p:cNvPr>
          <p:cNvSpPr txBox="1"/>
          <p:nvPr/>
        </p:nvSpPr>
        <p:spPr>
          <a:xfrm>
            <a:off x="4927824" y="115699"/>
            <a:ext cx="2566669"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CNR IRET Conference</a:t>
            </a:r>
          </a:p>
        </p:txBody>
      </p:sp>
      <p:sp>
        <p:nvSpPr>
          <p:cNvPr id="3" name="CasellaDiTesto 2">
            <a:extLst>
              <a:ext uri="{FF2B5EF4-FFF2-40B4-BE49-F238E27FC236}">
                <a16:creationId xmlns:a16="http://schemas.microsoft.com/office/drawing/2014/main" id="{0B647617-F526-489B-9645-E283F7B1CF74}"/>
              </a:ext>
            </a:extLst>
          </p:cNvPr>
          <p:cNvSpPr txBox="1"/>
          <p:nvPr/>
        </p:nvSpPr>
        <p:spPr>
          <a:xfrm>
            <a:off x="7971304" y="115699"/>
            <a:ext cx="3334870" cy="369332"/>
          </a:xfrm>
          <a:prstGeom prst="rect">
            <a:avLst/>
          </a:prstGeom>
          <a:noFill/>
        </p:spPr>
        <p:txBody>
          <a:bodyPr wrap="square" rtlCol="0">
            <a:spAutoFit/>
          </a:body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Rome, February 18</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2025</a:t>
            </a:r>
            <a:endParaRPr lang="it-IT" dirty="0"/>
          </a:p>
        </p:txBody>
      </p:sp>
      <p:sp>
        <p:nvSpPr>
          <p:cNvPr id="11" name="CasellaDiTesto 10">
            <a:extLst>
              <a:ext uri="{FF2B5EF4-FFF2-40B4-BE49-F238E27FC236}">
                <a16:creationId xmlns:a16="http://schemas.microsoft.com/office/drawing/2014/main" id="{08B72444-F2C6-4DCB-A34F-EAC482BA8821}"/>
              </a:ext>
            </a:extLst>
          </p:cNvPr>
          <p:cNvSpPr txBox="1"/>
          <p:nvPr/>
        </p:nvSpPr>
        <p:spPr>
          <a:xfrm>
            <a:off x="2869720" y="447853"/>
            <a:ext cx="6094562" cy="369332"/>
          </a:xfrm>
          <a:prstGeom prst="rect">
            <a:avLst/>
          </a:prstGeom>
          <a:noFill/>
        </p:spPr>
        <p:txBody>
          <a:bodyPr wrap="square" rtlCol="0">
            <a:spAutoFit/>
          </a:bodyPr>
          <a:lstStyle>
            <a:defPPr>
              <a:defRPr lang="it-IT"/>
            </a:defPPr>
            <a:lvl1pPr>
              <a:defRPr b="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lgn="ctr"/>
            <a:r>
              <a:rPr lang="it-IT" dirty="0"/>
              <a:t>Meta-</a:t>
            </a:r>
            <a:r>
              <a:rPr lang="it-IT" dirty="0" err="1"/>
              <a:t>Genomics</a:t>
            </a:r>
            <a:r>
              <a:rPr lang="it-IT" dirty="0"/>
              <a:t>: </a:t>
            </a:r>
            <a:r>
              <a:rPr lang="it-IT" dirty="0" err="1"/>
              <a:t>Exploring</a:t>
            </a:r>
            <a:r>
              <a:rPr lang="it-IT" dirty="0"/>
              <a:t> </a:t>
            </a:r>
            <a:r>
              <a:rPr lang="it-IT" dirty="0" err="1"/>
              <a:t>Every</a:t>
            </a:r>
            <a:r>
              <a:rPr lang="it-IT" dirty="0"/>
              <a:t> Surface</a:t>
            </a:r>
          </a:p>
        </p:txBody>
      </p:sp>
      <p:sp>
        <p:nvSpPr>
          <p:cNvPr id="13" name="CasellaDiTesto 12">
            <a:extLst>
              <a:ext uri="{FF2B5EF4-FFF2-40B4-BE49-F238E27FC236}">
                <a16:creationId xmlns:a16="http://schemas.microsoft.com/office/drawing/2014/main" id="{4D98CDC9-6C44-46F1-993B-52F1D121E662}"/>
              </a:ext>
            </a:extLst>
          </p:cNvPr>
          <p:cNvSpPr txBox="1"/>
          <p:nvPr/>
        </p:nvSpPr>
        <p:spPr>
          <a:xfrm>
            <a:off x="2208052" y="799168"/>
            <a:ext cx="8006212" cy="246221"/>
          </a:xfrm>
          <a:prstGeom prst="rect">
            <a:avLst/>
          </a:prstGeom>
          <a:noFill/>
        </p:spPr>
        <p:txBody>
          <a:bodyPr wrap="square">
            <a:spAutoFit/>
          </a:bodyPr>
          <a:lstStyle/>
          <a:p>
            <a:pPr algn="ctr">
              <a:spcBef>
                <a:spcPts val="1200"/>
              </a:spcBef>
              <a:spcAft>
                <a:spcPts val="1200"/>
              </a:spcAft>
            </a:pPr>
            <a:r>
              <a:rPr lang="it-IT" sz="1000" b="1" dirty="0">
                <a:latin typeface="Times New Roman" panose="02020603050405020304" pitchFamily="18" charset="0"/>
                <a:cs typeface="Times New Roman" panose="02020603050405020304" pitchFamily="18" charset="0"/>
              </a:rPr>
              <a:t>P. Pollegioni</a:t>
            </a:r>
            <a:r>
              <a:rPr lang="it-IT" sz="1000" b="1" baseline="30000" dirty="0">
                <a:latin typeface="Times New Roman" panose="02020603050405020304" pitchFamily="18" charset="0"/>
                <a:cs typeface="Times New Roman" panose="02020603050405020304" pitchFamily="18" charset="0"/>
              </a:rPr>
              <a:t>1,2</a:t>
            </a:r>
            <a:r>
              <a:rPr lang="it-IT" sz="1000" b="1" dirty="0">
                <a:latin typeface="Times New Roman" panose="02020603050405020304" pitchFamily="18" charset="0"/>
                <a:cs typeface="Times New Roman" panose="02020603050405020304" pitchFamily="18" charset="0"/>
              </a:rPr>
              <a:t>, C. Mattioni</a:t>
            </a:r>
            <a:r>
              <a:rPr lang="it-IT" sz="1000" b="1" baseline="30000" dirty="0">
                <a:latin typeface="Times New Roman" panose="02020603050405020304" pitchFamily="18" charset="0"/>
                <a:cs typeface="Times New Roman" panose="02020603050405020304" pitchFamily="18" charset="0"/>
              </a:rPr>
              <a:t>1,2</a:t>
            </a:r>
            <a:r>
              <a:rPr lang="it-IT" sz="1000" b="1" dirty="0">
                <a:latin typeface="Times New Roman" panose="02020603050405020304" pitchFamily="18" charset="0"/>
                <a:cs typeface="Times New Roman" panose="02020603050405020304" pitchFamily="18" charset="0"/>
              </a:rPr>
              <a:t>, S. Cardoni</a:t>
            </a:r>
            <a:r>
              <a:rPr lang="it-IT" sz="1000" b="1" baseline="30000" dirty="0">
                <a:latin typeface="Times New Roman" panose="02020603050405020304" pitchFamily="18" charset="0"/>
                <a:cs typeface="Times New Roman" panose="02020603050405020304" pitchFamily="18" charset="0"/>
              </a:rPr>
              <a:t>3</a:t>
            </a:r>
            <a:r>
              <a:rPr lang="it-IT" sz="1000" b="1" dirty="0">
                <a:latin typeface="Times New Roman" panose="02020603050405020304" pitchFamily="18" charset="0"/>
                <a:cs typeface="Times New Roman" panose="02020603050405020304" pitchFamily="18" charset="0"/>
              </a:rPr>
              <a:t>, Federica d’Alò</a:t>
            </a:r>
            <a:r>
              <a:rPr lang="it-IT" sz="1000" b="1" baseline="30000" dirty="0">
                <a:latin typeface="Times New Roman" panose="02020603050405020304" pitchFamily="18" charset="0"/>
                <a:cs typeface="Times New Roman" panose="02020603050405020304" pitchFamily="18" charset="0"/>
              </a:rPr>
              <a:t>1</a:t>
            </a:r>
            <a:r>
              <a:rPr lang="it-IT" sz="1000" b="1" dirty="0">
                <a:latin typeface="Times New Roman" panose="02020603050405020304" pitchFamily="18" charset="0"/>
                <a:cs typeface="Times New Roman" panose="02020603050405020304" pitchFamily="18" charset="0"/>
              </a:rPr>
              <a:t>, Marco Ciolfi</a:t>
            </a:r>
            <a:r>
              <a:rPr lang="it-IT" sz="1000" b="1" baseline="30000" dirty="0">
                <a:latin typeface="Times New Roman" panose="02020603050405020304" pitchFamily="18" charset="0"/>
                <a:cs typeface="Times New Roman" panose="02020603050405020304" pitchFamily="18" charset="0"/>
              </a:rPr>
              <a:t>1</a:t>
            </a:r>
            <a:r>
              <a:rPr lang="it-IT" sz="1000" b="1" dirty="0">
                <a:latin typeface="Times New Roman" panose="02020603050405020304" pitchFamily="18" charset="0"/>
                <a:cs typeface="Times New Roman" panose="02020603050405020304" pitchFamily="18" charset="0"/>
              </a:rPr>
              <a:t>, Chiara Anselmi</a:t>
            </a:r>
            <a:r>
              <a:rPr lang="it-IT" sz="1000" b="1" baseline="30000" dirty="0">
                <a:latin typeface="Times New Roman" panose="02020603050405020304" pitchFamily="18" charset="0"/>
                <a:cs typeface="Times New Roman" panose="02020603050405020304" pitchFamily="18" charset="0"/>
              </a:rPr>
              <a:t>1</a:t>
            </a:r>
            <a:r>
              <a:rPr lang="it-IT" sz="1000" b="1" dirty="0">
                <a:latin typeface="Times New Roman" panose="02020603050405020304" pitchFamily="18" charset="0"/>
                <a:cs typeface="Times New Roman" panose="02020603050405020304" pitchFamily="18" charset="0"/>
              </a:rPr>
              <a:t>, Marco Lauteri</a:t>
            </a:r>
            <a:r>
              <a:rPr lang="it-IT" sz="1000" b="1" baseline="30000" dirty="0">
                <a:latin typeface="Times New Roman" panose="02020603050405020304" pitchFamily="18" charset="0"/>
                <a:cs typeface="Times New Roman" panose="02020603050405020304" pitchFamily="18" charset="0"/>
              </a:rPr>
              <a:t>1</a:t>
            </a:r>
            <a:r>
              <a:rPr lang="it-IT" sz="1000" b="1" dirty="0">
                <a:latin typeface="Times New Roman" panose="02020603050405020304" pitchFamily="18" charset="0"/>
                <a:cs typeface="Times New Roman" panose="02020603050405020304" pitchFamily="18" charset="0"/>
              </a:rPr>
              <a:t>, Olga Gavrichkova</a:t>
            </a:r>
            <a:r>
              <a:rPr lang="it-IT" sz="1000" b="1" baseline="30000" dirty="0">
                <a:latin typeface="Times New Roman" panose="02020603050405020304" pitchFamily="18" charset="0"/>
                <a:cs typeface="Times New Roman" panose="02020603050405020304" pitchFamily="18" charset="0"/>
              </a:rPr>
              <a:t>1,2</a:t>
            </a:r>
          </a:p>
        </p:txBody>
      </p:sp>
      <p:sp>
        <p:nvSpPr>
          <p:cNvPr id="16" name="CasellaDiTesto 15">
            <a:extLst>
              <a:ext uri="{FF2B5EF4-FFF2-40B4-BE49-F238E27FC236}">
                <a16:creationId xmlns:a16="http://schemas.microsoft.com/office/drawing/2014/main" id="{7547136B-E3E1-42DD-A258-BE806B133CA5}"/>
              </a:ext>
            </a:extLst>
          </p:cNvPr>
          <p:cNvSpPr txBox="1"/>
          <p:nvPr/>
        </p:nvSpPr>
        <p:spPr>
          <a:xfrm>
            <a:off x="1879997" y="987196"/>
            <a:ext cx="8103951" cy="200055"/>
          </a:xfrm>
          <a:prstGeom prst="rect">
            <a:avLst/>
          </a:prstGeom>
          <a:noFill/>
        </p:spPr>
        <p:txBody>
          <a:bodyPr wrap="square">
            <a:spAutoFit/>
          </a:bodyPr>
          <a:lstStyle/>
          <a:p>
            <a:pPr algn="ctr">
              <a:spcBef>
                <a:spcPts val="1200"/>
              </a:spcBef>
              <a:spcAft>
                <a:spcPts val="1200"/>
              </a:spcAft>
            </a:pPr>
            <a:r>
              <a:rPr lang="it-IT" sz="700" b="1" baseline="30000" dirty="0">
                <a:latin typeface="Times New Roman" panose="02020603050405020304" pitchFamily="18" charset="0"/>
                <a:cs typeface="Times New Roman" panose="02020603050405020304" pitchFamily="18" charset="0"/>
              </a:rPr>
              <a:t>1</a:t>
            </a:r>
            <a:r>
              <a:rPr lang="it-IT" sz="700" b="1" dirty="0">
                <a:latin typeface="Times New Roman" panose="02020603050405020304" pitchFamily="18" charset="0"/>
                <a:cs typeface="Times New Roman" panose="02020603050405020304" pitchFamily="18" charset="0"/>
              </a:rPr>
              <a:t>Research Institute on </a:t>
            </a:r>
            <a:r>
              <a:rPr lang="it-IT" sz="700" b="1" dirty="0" err="1">
                <a:latin typeface="Times New Roman" panose="02020603050405020304" pitchFamily="18" charset="0"/>
                <a:cs typeface="Times New Roman" panose="02020603050405020304" pitchFamily="18" charset="0"/>
              </a:rPr>
              <a:t>Terrestrial</a:t>
            </a:r>
            <a:r>
              <a:rPr lang="it-IT" sz="700" b="1" dirty="0">
                <a:latin typeface="Times New Roman" panose="02020603050405020304" pitchFamily="18" charset="0"/>
                <a:cs typeface="Times New Roman" panose="02020603050405020304" pitchFamily="18" charset="0"/>
              </a:rPr>
              <a:t> </a:t>
            </a:r>
            <a:r>
              <a:rPr lang="it-IT" sz="700" b="1" dirty="0" err="1">
                <a:latin typeface="Times New Roman" panose="02020603050405020304" pitchFamily="18" charset="0"/>
                <a:cs typeface="Times New Roman" panose="02020603050405020304" pitchFamily="18" charset="0"/>
              </a:rPr>
              <a:t>Ecosystems</a:t>
            </a:r>
            <a:r>
              <a:rPr lang="it-IT" sz="700" b="1" dirty="0">
                <a:latin typeface="Times New Roman" panose="02020603050405020304" pitchFamily="18" charset="0"/>
                <a:cs typeface="Times New Roman" panose="02020603050405020304" pitchFamily="18" charset="0"/>
              </a:rPr>
              <a:t>, National </a:t>
            </a:r>
            <a:r>
              <a:rPr lang="it-IT" sz="700" b="1" dirty="0" err="1">
                <a:latin typeface="Times New Roman" panose="02020603050405020304" pitchFamily="18" charset="0"/>
                <a:cs typeface="Times New Roman" panose="02020603050405020304" pitchFamily="18" charset="0"/>
              </a:rPr>
              <a:t>Research</a:t>
            </a:r>
            <a:r>
              <a:rPr lang="it-IT" sz="700" b="1" dirty="0">
                <a:latin typeface="Times New Roman" panose="02020603050405020304" pitchFamily="18" charset="0"/>
                <a:cs typeface="Times New Roman" panose="02020603050405020304" pitchFamily="18" charset="0"/>
              </a:rPr>
              <a:t> </a:t>
            </a:r>
            <a:r>
              <a:rPr lang="it-IT" sz="700" b="1" dirty="0" err="1">
                <a:latin typeface="Times New Roman" panose="02020603050405020304" pitchFamily="18" charset="0"/>
                <a:cs typeface="Times New Roman" panose="02020603050405020304" pitchFamily="18" charset="0"/>
              </a:rPr>
              <a:t>Council</a:t>
            </a:r>
            <a:r>
              <a:rPr lang="it-IT" sz="700" b="1" dirty="0">
                <a:latin typeface="Times New Roman" panose="02020603050405020304" pitchFamily="18" charset="0"/>
                <a:cs typeface="Times New Roman" panose="02020603050405020304" pitchFamily="18" charset="0"/>
              </a:rPr>
              <a:t>, Porano (TR), </a:t>
            </a:r>
            <a:r>
              <a:rPr lang="it-IT" sz="700" b="1" baseline="30000" dirty="0">
                <a:latin typeface="Times New Roman" panose="02020603050405020304" pitchFamily="18" charset="0"/>
                <a:cs typeface="Times New Roman" panose="02020603050405020304" pitchFamily="18" charset="0"/>
              </a:rPr>
              <a:t>2</a:t>
            </a:r>
            <a:r>
              <a:rPr lang="it-IT" sz="700" b="1" dirty="0">
                <a:latin typeface="Times New Roman" panose="02020603050405020304" pitchFamily="18" charset="0"/>
                <a:cs typeface="Times New Roman" panose="02020603050405020304" pitchFamily="18" charset="0"/>
              </a:rPr>
              <a:t>National </a:t>
            </a:r>
            <a:r>
              <a:rPr lang="it-IT" sz="700" b="1" dirty="0" err="1">
                <a:latin typeface="Times New Roman" panose="02020603050405020304" pitchFamily="18" charset="0"/>
                <a:cs typeface="Times New Roman" panose="02020603050405020304" pitchFamily="18" charset="0"/>
              </a:rPr>
              <a:t>Biodiversity</a:t>
            </a:r>
            <a:r>
              <a:rPr lang="it-IT" sz="700" b="1" dirty="0">
                <a:latin typeface="Times New Roman" panose="02020603050405020304" pitchFamily="18" charset="0"/>
                <a:cs typeface="Times New Roman" panose="02020603050405020304" pitchFamily="18" charset="0"/>
              </a:rPr>
              <a:t> Future Center, Palermo </a:t>
            </a:r>
            <a:r>
              <a:rPr lang="it-IT" sz="700" b="1" baseline="30000" dirty="0">
                <a:latin typeface="Times New Roman" panose="02020603050405020304" pitchFamily="18" charset="0"/>
                <a:cs typeface="Times New Roman" panose="02020603050405020304" pitchFamily="18" charset="0"/>
              </a:rPr>
              <a:t>3</a:t>
            </a:r>
            <a:r>
              <a:rPr lang="it-IT" sz="700" b="1" dirty="0">
                <a:latin typeface="Times New Roman" panose="02020603050405020304" pitchFamily="18" charset="0"/>
                <a:cs typeface="Times New Roman" panose="02020603050405020304" pitchFamily="18" charset="0"/>
              </a:rPr>
              <a:t>, Istituto di Ricerca Sulle Acque, National </a:t>
            </a:r>
            <a:r>
              <a:rPr lang="it-IT" sz="700" b="1" dirty="0" err="1">
                <a:latin typeface="Times New Roman" panose="02020603050405020304" pitchFamily="18" charset="0"/>
                <a:cs typeface="Times New Roman" panose="02020603050405020304" pitchFamily="18" charset="0"/>
              </a:rPr>
              <a:t>Research</a:t>
            </a:r>
            <a:r>
              <a:rPr lang="it-IT" sz="700" b="1" dirty="0">
                <a:latin typeface="Times New Roman" panose="02020603050405020304" pitchFamily="18" charset="0"/>
                <a:cs typeface="Times New Roman" panose="02020603050405020304" pitchFamily="18" charset="0"/>
              </a:rPr>
              <a:t> </a:t>
            </a:r>
            <a:r>
              <a:rPr lang="it-IT" sz="700" b="1" dirty="0" err="1">
                <a:latin typeface="Times New Roman" panose="02020603050405020304" pitchFamily="18" charset="0"/>
                <a:cs typeface="Times New Roman" panose="02020603050405020304" pitchFamily="18" charset="0"/>
              </a:rPr>
              <a:t>Council</a:t>
            </a:r>
            <a:r>
              <a:rPr lang="it-IT" sz="700" b="1" dirty="0">
                <a:latin typeface="Times New Roman" panose="02020603050405020304" pitchFamily="18" charset="0"/>
                <a:cs typeface="Times New Roman" panose="02020603050405020304" pitchFamily="18" charset="0"/>
              </a:rPr>
              <a:t>, Taranto</a:t>
            </a:r>
          </a:p>
        </p:txBody>
      </p:sp>
      <p:sp>
        <p:nvSpPr>
          <p:cNvPr id="17" name="CasellaDiTesto 11">
            <a:extLst>
              <a:ext uri="{FF2B5EF4-FFF2-40B4-BE49-F238E27FC236}">
                <a16:creationId xmlns:a16="http://schemas.microsoft.com/office/drawing/2014/main" id="{16ABBFD9-3362-44ED-9594-C5DD33B627B8}"/>
              </a:ext>
            </a:extLst>
          </p:cNvPr>
          <p:cNvSpPr txBox="1"/>
          <p:nvPr/>
        </p:nvSpPr>
        <p:spPr>
          <a:xfrm>
            <a:off x="994617" y="1366903"/>
            <a:ext cx="4337538" cy="233910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spcAft>
                <a:spcPts val="60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Over the last four years, the CNR-Research Institute on Terrestrial Ecosystems (IRET, </a:t>
            </a:r>
            <a:r>
              <a:rPr lang="en-GB" sz="800" dirty="0" err="1">
                <a:effectLst/>
                <a:latin typeface="Times New Roman" panose="02020603050405020304" pitchFamily="18" charset="0"/>
                <a:ea typeface="Times New Roman" panose="02020603050405020304" pitchFamily="18" charset="0"/>
                <a:cs typeface="Times New Roman" panose="02020603050405020304" pitchFamily="18" charset="0"/>
              </a:rPr>
              <a:t>Porano</a:t>
            </a: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 Terni) has focused its attention on </a:t>
            </a:r>
            <a:r>
              <a:rPr lang="en-GB" sz="800" b="1" dirty="0">
                <a:effectLst/>
                <a:latin typeface="Times New Roman" panose="02020603050405020304" pitchFamily="18" charset="0"/>
                <a:ea typeface="Times New Roman" panose="02020603050405020304" pitchFamily="18" charset="0"/>
                <a:cs typeface="Times New Roman" panose="02020603050405020304" pitchFamily="18" charset="0"/>
              </a:rPr>
              <a:t>biodiversity of microbial communities.</a:t>
            </a:r>
            <a:endParaRPr lang="en-GB" sz="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en-GB" sz="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&gt;&gt; A</a:t>
            </a:r>
            <a:r>
              <a:rPr lang="en-GB"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ssessing the biodiversity of microbial communities in relation to pollution levels in urban environments</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en-GB" sz="900" dirty="0">
                <a:solidFill>
                  <a:srgbClr val="6F9D4E"/>
                </a:solidFill>
                <a:latin typeface="Times New Roman" panose="02020603050405020304" pitchFamily="18" charset="0"/>
                <a:ea typeface="Times New Roman" panose="02020603050405020304" pitchFamily="18" charset="0"/>
                <a:cs typeface="Times New Roman" panose="02020603050405020304" pitchFamily="18" charset="0"/>
              </a:rPr>
              <a:t>&gt;&gt; S</a:t>
            </a:r>
            <a:r>
              <a:rPr lang="en-GB" sz="900" dirty="0">
                <a:solidFill>
                  <a:srgbClr val="6F9D4E"/>
                </a:solidFill>
                <a:effectLst/>
                <a:latin typeface="Times New Roman" panose="02020603050405020304" pitchFamily="18" charset="0"/>
                <a:ea typeface="Times New Roman" panose="02020603050405020304" pitchFamily="18" charset="0"/>
                <a:cs typeface="Times New Roman" panose="02020603050405020304" pitchFamily="18" charset="0"/>
              </a:rPr>
              <a:t>hedding light on the role of soil-associated microbial communities in the plant invasion process</a:t>
            </a:r>
            <a:r>
              <a:rPr lang="en-GB" sz="900" dirty="0">
                <a:solidFill>
                  <a:srgbClr val="6F9D4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900" i="1" dirty="0">
                <a:solidFill>
                  <a:srgbClr val="6F9D4E"/>
                </a:solidFill>
                <a:latin typeface="Times New Roman" panose="02020603050405020304" pitchFamily="18" charset="0"/>
                <a:ea typeface="Times New Roman" panose="02020603050405020304" pitchFamily="18" charset="0"/>
                <a:cs typeface="Times New Roman" panose="02020603050405020304" pitchFamily="18" charset="0"/>
              </a:rPr>
              <a:t>Ailanthus </a:t>
            </a:r>
            <a:r>
              <a:rPr lang="en-GB" sz="900" i="1" dirty="0" err="1">
                <a:solidFill>
                  <a:srgbClr val="6F9D4E"/>
                </a:solidFill>
                <a:latin typeface="Times New Roman" panose="02020603050405020304" pitchFamily="18" charset="0"/>
                <a:ea typeface="Times New Roman" panose="02020603050405020304" pitchFamily="18" charset="0"/>
                <a:cs typeface="Times New Roman" panose="02020603050405020304" pitchFamily="18" charset="0"/>
              </a:rPr>
              <a:t>altissima</a:t>
            </a:r>
            <a:r>
              <a:rPr lang="en-GB" sz="900" i="1" dirty="0">
                <a:solidFill>
                  <a:srgbClr val="6F9D4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900" dirty="0">
                <a:solidFill>
                  <a:srgbClr val="6F9D4E"/>
                </a:solidFill>
                <a:latin typeface="Times New Roman" panose="02020603050405020304" pitchFamily="18" charset="0"/>
                <a:ea typeface="Times New Roman" panose="02020603050405020304" pitchFamily="18" charset="0"/>
                <a:cs typeface="Times New Roman" panose="02020603050405020304" pitchFamily="18" charset="0"/>
              </a:rPr>
              <a:t>Mill.)</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en-GB" sz="800" b="1" dirty="0">
                <a:effectLst/>
                <a:latin typeface="Times New Roman" panose="02020603050405020304" pitchFamily="18" charset="0"/>
                <a:ea typeface="Times New Roman" panose="02020603050405020304" pitchFamily="18" charset="0"/>
                <a:cs typeface="Times New Roman" panose="02020603050405020304" pitchFamily="18" charset="0"/>
              </a:rPr>
              <a:t>High-throughput amplicon sequencing </a:t>
            </a: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of the bacterial 16S rRNA gene and the fungal internal transcribed spacer (ITS) regions. This approach has been applied to environmental DNA extracted from various substrates</a:t>
            </a:r>
            <a:r>
              <a:rPr lang="en-GB" sz="800" dirty="0">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gn="just">
              <a:spcAft>
                <a:spcPts val="300"/>
              </a:spcAft>
              <a:buFont typeface="Arial" panose="020B0604020202020204" pitchFamily="34" charset="0"/>
              <a:buChar char="•"/>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PM10 filters (Project </a:t>
            </a:r>
            <a:r>
              <a:rPr lang="en-GB" sz="800" dirty="0" err="1">
                <a:effectLst/>
                <a:latin typeface="Times New Roman" panose="02020603050405020304" pitchFamily="18" charset="0"/>
                <a:ea typeface="Times New Roman" panose="02020603050405020304" pitchFamily="18" charset="0"/>
                <a:cs typeface="Times New Roman" panose="02020603050405020304" pitchFamily="18" charset="0"/>
              </a:rPr>
              <a:t>MicroAir</a:t>
            </a: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 PRIN2022-BIOMASTER)</a:t>
            </a:r>
          </a:p>
          <a:p>
            <a:pPr marL="171450" indent="-171450" algn="just">
              <a:spcAft>
                <a:spcPts val="300"/>
              </a:spcAft>
              <a:buFont typeface="Arial" panose="020B0604020202020204" pitchFamily="34" charset="0"/>
              <a:buChar char="•"/>
            </a:pPr>
            <a:r>
              <a:rPr lang="en-GB" sz="800" dirty="0">
                <a:latin typeface="Times New Roman" panose="02020603050405020304" pitchFamily="18" charset="0"/>
                <a:ea typeface="Times New Roman" panose="02020603050405020304" pitchFamily="18" charset="0"/>
                <a:cs typeface="Times New Roman" panose="02020603050405020304" pitchFamily="18" charset="0"/>
              </a:rPr>
              <a:t>L</a:t>
            </a: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eaf surfaces (Project </a:t>
            </a:r>
            <a:r>
              <a:rPr lang="en-GB" sz="800" dirty="0" err="1">
                <a:effectLst/>
                <a:latin typeface="Times New Roman" panose="02020603050405020304" pitchFamily="18" charset="0"/>
                <a:ea typeface="Times New Roman" panose="02020603050405020304" pitchFamily="18" charset="0"/>
                <a:cs typeface="Times New Roman" panose="02020603050405020304" pitchFamily="18" charset="0"/>
              </a:rPr>
              <a:t>MicroAir</a:t>
            </a: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 3D ozone FACE)</a:t>
            </a:r>
          </a:p>
          <a:p>
            <a:pPr marL="171450" indent="-171450" algn="just">
              <a:spcAft>
                <a:spcPts val="300"/>
              </a:spcAft>
              <a:buFont typeface="Arial" panose="020B0604020202020204" pitchFamily="34" charset="0"/>
              <a:buChar char="•"/>
            </a:pPr>
            <a:r>
              <a:rPr lang="en-GB" sz="800" dirty="0">
                <a:latin typeface="Times New Roman" panose="02020603050405020304" pitchFamily="18" charset="0"/>
                <a:ea typeface="Times New Roman" panose="02020603050405020304" pitchFamily="18" charset="0"/>
                <a:cs typeface="Times New Roman" panose="02020603050405020304" pitchFamily="18" charset="0"/>
              </a:rPr>
              <a:t>Soil samples (Project CNR@ </a:t>
            </a:r>
            <a:r>
              <a:rPr lang="en-GB" sz="800" dirty="0" err="1">
                <a:latin typeface="Times New Roman" panose="02020603050405020304" pitchFamily="18" charset="0"/>
                <a:ea typeface="Times New Roman" panose="02020603050405020304" pitchFamily="18" charset="0"/>
                <a:cs typeface="Times New Roman" panose="02020603050405020304" pitchFamily="18" charset="0"/>
              </a:rPr>
              <a:t>UseIt</a:t>
            </a:r>
            <a:r>
              <a:rPr lang="en-GB" sz="800" dirty="0">
                <a:latin typeface="Times New Roman" panose="02020603050405020304" pitchFamily="18" charset="0"/>
                <a:ea typeface="Times New Roman" panose="02020603050405020304" pitchFamily="18" charset="0"/>
                <a:cs typeface="Times New Roman" panose="02020603050405020304" pitchFamily="18" charset="0"/>
              </a:rPr>
              <a:t>)</a:t>
            </a:r>
            <a:endParaRPr lang="it-IT" sz="800" dirty="0">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a:spcAft>
                <a:spcPts val="300"/>
              </a:spcAft>
              <a:buFont typeface="Arial" panose="020B0604020202020204" pitchFamily="34" charset="0"/>
              <a:buChar char="•"/>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Wall surfaces of ancient palaces (Collaboration with Accademia Nazionale </a:t>
            </a:r>
            <a:r>
              <a:rPr lang="en-GB" sz="800" dirty="0" err="1">
                <a:effectLst/>
                <a:latin typeface="Times New Roman" panose="02020603050405020304" pitchFamily="18" charset="0"/>
                <a:ea typeface="Times New Roman" panose="02020603050405020304" pitchFamily="18" charset="0"/>
                <a:cs typeface="Times New Roman" panose="02020603050405020304" pitchFamily="18" charset="0"/>
              </a:rPr>
              <a:t>dei</a:t>
            </a: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cs typeface="Times New Roman" panose="02020603050405020304" pitchFamily="18" charset="0"/>
              </a:rPr>
              <a:t>Lincei</a:t>
            </a: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gn="just">
              <a:spcAft>
                <a:spcPts val="300"/>
              </a:spcAft>
              <a:buFont typeface="Arial" panose="020B0604020202020204" pitchFamily="34" charset="0"/>
              <a:buChar char="•"/>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Paved road surfaces (Project </a:t>
            </a:r>
            <a:r>
              <a:rPr lang="en-GB" sz="800" dirty="0" err="1">
                <a:effectLst/>
                <a:latin typeface="Times New Roman" panose="02020603050405020304" pitchFamily="18" charset="0"/>
                <a:ea typeface="Times New Roman" panose="02020603050405020304" pitchFamily="18" charset="0"/>
                <a:cs typeface="Times New Roman" panose="02020603050405020304" pitchFamily="18" charset="0"/>
              </a:rPr>
              <a:t>MicroAir</a:t>
            </a: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590" name="Immagine 1589">
            <a:extLst>
              <a:ext uri="{FF2B5EF4-FFF2-40B4-BE49-F238E27FC236}">
                <a16:creationId xmlns:a16="http://schemas.microsoft.com/office/drawing/2014/main" id="{069A9C90-0757-4BD6-B508-8B04506ECA26}"/>
              </a:ext>
            </a:extLst>
          </p:cNvPr>
          <p:cNvPicPr>
            <a:picLocks noChangeAspect="1"/>
          </p:cNvPicPr>
          <p:nvPr/>
        </p:nvPicPr>
        <p:blipFill>
          <a:blip r:embed="rId6"/>
          <a:stretch>
            <a:fillRect/>
          </a:stretch>
        </p:blipFill>
        <p:spPr>
          <a:xfrm>
            <a:off x="1371156" y="3481118"/>
            <a:ext cx="4455411" cy="3362663"/>
          </a:xfrm>
          <a:prstGeom prst="rect">
            <a:avLst/>
          </a:prstGeom>
        </p:spPr>
      </p:pic>
      <p:pic>
        <p:nvPicPr>
          <p:cNvPr id="1592" name="Elemento grafico 1591" descr="Centrale elettrica contorno">
            <a:extLst>
              <a:ext uri="{FF2B5EF4-FFF2-40B4-BE49-F238E27FC236}">
                <a16:creationId xmlns:a16="http://schemas.microsoft.com/office/drawing/2014/main" id="{61D25804-1DD2-437A-BE2F-93CD17DC3D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5806" y="1493405"/>
            <a:ext cx="547742" cy="547742"/>
          </a:xfrm>
          <a:prstGeom prst="rect">
            <a:avLst/>
          </a:prstGeom>
        </p:spPr>
      </p:pic>
      <p:sp>
        <p:nvSpPr>
          <p:cNvPr id="6" name="Rettangolo con angoli arrotondati 5">
            <a:extLst>
              <a:ext uri="{FF2B5EF4-FFF2-40B4-BE49-F238E27FC236}">
                <a16:creationId xmlns:a16="http://schemas.microsoft.com/office/drawing/2014/main" id="{BF77B26E-4968-4F78-98A6-0124F61AB7F9}"/>
              </a:ext>
            </a:extLst>
          </p:cNvPr>
          <p:cNvSpPr/>
          <p:nvPr/>
        </p:nvSpPr>
        <p:spPr>
          <a:xfrm>
            <a:off x="81685" y="1305226"/>
            <a:ext cx="5661441" cy="5437076"/>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con angoli arrotondati 21">
            <a:extLst>
              <a:ext uri="{FF2B5EF4-FFF2-40B4-BE49-F238E27FC236}">
                <a16:creationId xmlns:a16="http://schemas.microsoft.com/office/drawing/2014/main" id="{11B2D0F3-AD23-4619-A77A-3AF22967B9B3}"/>
              </a:ext>
            </a:extLst>
          </p:cNvPr>
          <p:cNvSpPr/>
          <p:nvPr/>
        </p:nvSpPr>
        <p:spPr>
          <a:xfrm>
            <a:off x="5831472" y="1305225"/>
            <a:ext cx="6193481" cy="31193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24" name="CasellaDiTesto 23">
            <a:extLst>
              <a:ext uri="{FF2B5EF4-FFF2-40B4-BE49-F238E27FC236}">
                <a16:creationId xmlns:a16="http://schemas.microsoft.com/office/drawing/2014/main" id="{DCB96EAA-CFA6-4D0F-B26E-E1EB702B89AF}"/>
              </a:ext>
            </a:extLst>
          </p:cNvPr>
          <p:cNvSpPr txBox="1"/>
          <p:nvPr/>
        </p:nvSpPr>
        <p:spPr>
          <a:xfrm>
            <a:off x="6096000" y="3366620"/>
            <a:ext cx="2914454" cy="1061829"/>
          </a:xfrm>
          <a:prstGeom prst="rect">
            <a:avLst/>
          </a:prstGeom>
          <a:noFill/>
        </p:spPr>
        <p:txBody>
          <a:bodyPr wrap="square">
            <a:spAutoFit/>
          </a:bodyPr>
          <a:lstStyle/>
          <a:p>
            <a:pPr algn="just"/>
            <a:r>
              <a:rPr lang="en-US" sz="700" dirty="0">
                <a:solidFill>
                  <a:srgbClr val="FF0000"/>
                </a:solidFill>
                <a:latin typeface="Times New Roman" panose="02020603050405020304" pitchFamily="18" charset="0"/>
                <a:cs typeface="Times New Roman" panose="02020603050405020304" pitchFamily="18" charset="0"/>
              </a:rPr>
              <a:t>In Rome, the absence of precipitation, combined with the resuspension of dust caused by vehicular traffic, contributes to the peak abundance of soil-associated microbes during winter and summer. Elevated PM10 concentrations, influenced by climatic conditions, domestic heating, and dust advection events from the African desert, further shaped microbial communities in winter. Over the seasons, extremotolerant microbes and opportunistic pathogenic fungi showed a progressive increase in response to rising pollution levels similarly to the ozone-associated effects on the </a:t>
            </a:r>
            <a:r>
              <a:rPr lang="en-US" sz="700" dirty="0" err="1">
                <a:solidFill>
                  <a:srgbClr val="FF0000"/>
                </a:solidFill>
                <a:latin typeface="Times New Roman" panose="02020603050405020304" pitchFamily="18" charset="0"/>
                <a:cs typeface="Times New Roman" panose="02020603050405020304" pitchFamily="18" charset="0"/>
              </a:rPr>
              <a:t>phyllosphere</a:t>
            </a:r>
            <a:r>
              <a:rPr lang="en-US" sz="700" dirty="0">
                <a:solidFill>
                  <a:srgbClr val="FF0000"/>
                </a:solidFill>
                <a:latin typeface="Times New Roman" panose="02020603050405020304" pitchFamily="18" charset="0"/>
                <a:cs typeface="Times New Roman" panose="02020603050405020304" pitchFamily="18" charset="0"/>
              </a:rPr>
              <a:t> communities of common grape </a:t>
            </a:r>
            <a:r>
              <a:rPr lang="en-US" sz="700">
                <a:solidFill>
                  <a:srgbClr val="FF0000"/>
                </a:solidFill>
                <a:latin typeface="Times New Roman" panose="02020603050405020304" pitchFamily="18" charset="0"/>
                <a:cs typeface="Times New Roman" panose="02020603050405020304" pitchFamily="18" charset="0"/>
              </a:rPr>
              <a:t>vine.</a:t>
            </a:r>
            <a:endParaRPr lang="en-US" sz="700" dirty="0">
              <a:solidFill>
                <a:srgbClr val="FF0000"/>
              </a:solidFill>
              <a:latin typeface="Times New Roman" panose="02020603050405020304" pitchFamily="18" charset="0"/>
              <a:cs typeface="Times New Roman" panose="02020603050405020304" pitchFamily="18" charset="0"/>
            </a:endParaRPr>
          </a:p>
        </p:txBody>
      </p:sp>
      <p:pic>
        <p:nvPicPr>
          <p:cNvPr id="21" name="Immagine 20">
            <a:extLst>
              <a:ext uri="{FF2B5EF4-FFF2-40B4-BE49-F238E27FC236}">
                <a16:creationId xmlns:a16="http://schemas.microsoft.com/office/drawing/2014/main" id="{A78C98C6-8477-4F1A-B975-0D3626099233}"/>
              </a:ext>
            </a:extLst>
          </p:cNvPr>
          <p:cNvPicPr>
            <a:picLocks noChangeAspect="1"/>
          </p:cNvPicPr>
          <p:nvPr/>
        </p:nvPicPr>
        <p:blipFill>
          <a:blip r:embed="rId9"/>
          <a:stretch>
            <a:fillRect/>
          </a:stretch>
        </p:blipFill>
        <p:spPr>
          <a:xfrm>
            <a:off x="5684041" y="1351217"/>
            <a:ext cx="493652" cy="493652"/>
          </a:xfrm>
          <a:prstGeom prst="rect">
            <a:avLst/>
          </a:prstGeom>
          <a:solidFill>
            <a:schemeClr val="bg1"/>
          </a:solidFill>
        </p:spPr>
      </p:pic>
      <p:pic>
        <p:nvPicPr>
          <p:cNvPr id="28" name="Immagine 27" descr="Immagine che contiene Elementi grafici, grafica, testo, clipart&#10;&#10;Descrizione generata automaticamente">
            <a:extLst>
              <a:ext uri="{FF2B5EF4-FFF2-40B4-BE49-F238E27FC236}">
                <a16:creationId xmlns:a16="http://schemas.microsoft.com/office/drawing/2014/main" id="{DE8285D3-EC37-4EFF-9F4B-C11F200C6C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8918" y="658029"/>
            <a:ext cx="1200468" cy="476741"/>
          </a:xfrm>
          <a:prstGeom prst="rect">
            <a:avLst/>
          </a:prstGeom>
        </p:spPr>
      </p:pic>
      <p:pic>
        <p:nvPicPr>
          <p:cNvPr id="33" name="Immagine 32">
            <a:extLst>
              <a:ext uri="{FF2B5EF4-FFF2-40B4-BE49-F238E27FC236}">
                <a16:creationId xmlns:a16="http://schemas.microsoft.com/office/drawing/2014/main" id="{197E7D8E-5A32-4305-A09E-AA116D4CC701}"/>
              </a:ext>
            </a:extLst>
          </p:cNvPr>
          <p:cNvPicPr>
            <a:picLocks noChangeAspect="1"/>
          </p:cNvPicPr>
          <p:nvPr/>
        </p:nvPicPr>
        <p:blipFill>
          <a:blip r:embed="rId11"/>
          <a:stretch>
            <a:fillRect/>
          </a:stretch>
        </p:blipFill>
        <p:spPr>
          <a:xfrm>
            <a:off x="435806" y="2070852"/>
            <a:ext cx="631880" cy="549973"/>
          </a:xfrm>
          <a:prstGeom prst="rect">
            <a:avLst/>
          </a:prstGeom>
        </p:spPr>
      </p:pic>
      <p:sp>
        <p:nvSpPr>
          <p:cNvPr id="54" name="CasellaDiTesto 53">
            <a:extLst>
              <a:ext uri="{FF2B5EF4-FFF2-40B4-BE49-F238E27FC236}">
                <a16:creationId xmlns:a16="http://schemas.microsoft.com/office/drawing/2014/main" id="{0B6544DE-BB71-4489-9E1E-F4190D24663F}"/>
              </a:ext>
            </a:extLst>
          </p:cNvPr>
          <p:cNvSpPr txBox="1"/>
          <p:nvPr/>
        </p:nvSpPr>
        <p:spPr>
          <a:xfrm>
            <a:off x="5771641" y="4881982"/>
            <a:ext cx="1824623" cy="1708160"/>
          </a:xfrm>
          <a:prstGeom prst="rect">
            <a:avLst/>
          </a:prstGeom>
          <a:noFill/>
        </p:spPr>
        <p:txBody>
          <a:bodyPr wrap="square">
            <a:spAutoFit/>
          </a:bodyPr>
          <a:lstStyle/>
          <a:p>
            <a:pPr algn="just"/>
            <a:r>
              <a:rPr lang="en-US" sz="700" dirty="0">
                <a:solidFill>
                  <a:srgbClr val="6F9D4E"/>
                </a:solidFill>
                <a:latin typeface="Times New Roman" panose="02020603050405020304" pitchFamily="18" charset="0"/>
                <a:cs typeface="Times New Roman" panose="02020603050405020304" pitchFamily="18" charset="0"/>
              </a:rPr>
              <a:t>regions, with stable isotopes analysis of soil samples to investigate the community compositions and structures of soil-associated fungi across </a:t>
            </a:r>
            <a:r>
              <a:rPr lang="en-US" sz="700" i="1" dirty="0">
                <a:solidFill>
                  <a:srgbClr val="6F9D4E"/>
                </a:solidFill>
                <a:latin typeface="Times New Roman" panose="02020603050405020304" pitchFamily="18" charset="0"/>
                <a:cs typeface="Times New Roman" panose="02020603050405020304" pitchFamily="18" charset="0"/>
              </a:rPr>
              <a:t>Ailanthus </a:t>
            </a:r>
            <a:r>
              <a:rPr lang="en-US" sz="700" i="1" dirty="0" err="1">
                <a:solidFill>
                  <a:srgbClr val="6F9D4E"/>
                </a:solidFill>
                <a:latin typeface="Times New Roman" panose="02020603050405020304" pitchFamily="18" charset="0"/>
                <a:cs typeface="Times New Roman" panose="02020603050405020304" pitchFamily="18" charset="0"/>
              </a:rPr>
              <a:t>altissima</a:t>
            </a:r>
            <a:r>
              <a:rPr lang="en-US" sz="700" i="1" dirty="0">
                <a:solidFill>
                  <a:srgbClr val="6F9D4E"/>
                </a:solidFill>
                <a:latin typeface="Times New Roman" panose="02020603050405020304" pitchFamily="18" charset="0"/>
                <a:cs typeface="Times New Roman" panose="02020603050405020304" pitchFamily="18" charset="0"/>
              </a:rPr>
              <a:t> </a:t>
            </a:r>
            <a:r>
              <a:rPr lang="en-US" sz="700" dirty="0">
                <a:solidFill>
                  <a:srgbClr val="6F9D4E"/>
                </a:solidFill>
                <a:latin typeface="Times New Roman" panose="02020603050405020304" pitchFamily="18" charset="0"/>
                <a:cs typeface="Times New Roman" panose="02020603050405020304" pitchFamily="18" charset="0"/>
              </a:rPr>
              <a:t>density gradient (Absence, Front and Infested) in three pilot experimental sites (Urban Park, Rural and Natural) of central Italy. The tree of heaven is in fact one of the worst invasive plant species in Europe and North America. We are currently investigating the putative role of symbiotic relationships between </a:t>
            </a:r>
            <a:r>
              <a:rPr lang="en-US" sz="700" i="1" dirty="0">
                <a:solidFill>
                  <a:srgbClr val="6F9D4E"/>
                </a:solidFill>
                <a:latin typeface="Times New Roman" panose="02020603050405020304" pitchFamily="18" charset="0"/>
                <a:cs typeface="Times New Roman" panose="02020603050405020304" pitchFamily="18" charset="0"/>
              </a:rPr>
              <a:t>A. </a:t>
            </a:r>
            <a:r>
              <a:rPr lang="en-US" sz="700" i="1" dirty="0" err="1">
                <a:solidFill>
                  <a:srgbClr val="6F9D4E"/>
                </a:solidFill>
                <a:latin typeface="Times New Roman" panose="02020603050405020304" pitchFamily="18" charset="0"/>
                <a:cs typeface="Times New Roman" panose="02020603050405020304" pitchFamily="18" charset="0"/>
              </a:rPr>
              <a:t>altissima</a:t>
            </a:r>
            <a:r>
              <a:rPr lang="en-US" sz="700" i="1" dirty="0">
                <a:solidFill>
                  <a:srgbClr val="6F9D4E"/>
                </a:solidFill>
                <a:latin typeface="Times New Roman" panose="02020603050405020304" pitchFamily="18" charset="0"/>
                <a:cs typeface="Times New Roman" panose="02020603050405020304" pitchFamily="18" charset="0"/>
              </a:rPr>
              <a:t> </a:t>
            </a:r>
            <a:r>
              <a:rPr lang="en-US" sz="700" dirty="0">
                <a:solidFill>
                  <a:srgbClr val="6F9D4E"/>
                </a:solidFill>
                <a:latin typeface="Times New Roman" panose="02020603050405020304" pitchFamily="18" charset="0"/>
                <a:cs typeface="Times New Roman" panose="02020603050405020304" pitchFamily="18" charset="0"/>
              </a:rPr>
              <a:t>and associated Arbuscular Mycorrhizae Fungi (AMF) in its Evolution of Increased Competitive Capacity (EICA).</a:t>
            </a:r>
            <a:endParaRPr lang="it-IT" sz="700" dirty="0">
              <a:solidFill>
                <a:srgbClr val="92D050"/>
              </a:solidFill>
              <a:latin typeface="Times New Roman" panose="02020603050405020304" pitchFamily="18" charset="0"/>
              <a:cs typeface="Times New Roman" panose="02020603050405020304" pitchFamily="18" charset="0"/>
            </a:endParaRPr>
          </a:p>
        </p:txBody>
      </p:sp>
      <p:sp>
        <p:nvSpPr>
          <p:cNvPr id="59" name="CasellaDiTesto 58">
            <a:extLst>
              <a:ext uri="{FF2B5EF4-FFF2-40B4-BE49-F238E27FC236}">
                <a16:creationId xmlns:a16="http://schemas.microsoft.com/office/drawing/2014/main" id="{D28D00CD-A372-4C84-BDEF-8D2DEC1FDBE6}"/>
              </a:ext>
            </a:extLst>
          </p:cNvPr>
          <p:cNvSpPr txBox="1"/>
          <p:nvPr/>
        </p:nvSpPr>
        <p:spPr>
          <a:xfrm>
            <a:off x="6311852" y="4571894"/>
            <a:ext cx="1274231" cy="415498"/>
          </a:xfrm>
          <a:prstGeom prst="rect">
            <a:avLst/>
          </a:prstGeom>
          <a:noFill/>
        </p:spPr>
        <p:txBody>
          <a:bodyPr wrap="square">
            <a:spAutoFit/>
          </a:bodyPr>
          <a:lstStyle/>
          <a:p>
            <a:pPr algn="just"/>
            <a:r>
              <a:rPr lang="en-US" sz="700" dirty="0">
                <a:solidFill>
                  <a:srgbClr val="6F9D4E"/>
                </a:solidFill>
                <a:latin typeface="Times New Roman" panose="02020603050405020304" pitchFamily="18" charset="0"/>
                <a:cs typeface="Times New Roman" panose="02020603050405020304" pitchFamily="18" charset="0"/>
              </a:rPr>
              <a:t>In the framework of </a:t>
            </a:r>
            <a:r>
              <a:rPr lang="en-US" sz="700" dirty="0" err="1">
                <a:solidFill>
                  <a:srgbClr val="6F9D4E"/>
                </a:solidFill>
                <a:latin typeface="Times New Roman" panose="02020603050405020304" pitchFamily="18" charset="0"/>
                <a:cs typeface="Times New Roman" panose="02020603050405020304" pitchFamily="18" charset="0"/>
              </a:rPr>
              <a:t>UseIt</a:t>
            </a:r>
            <a:r>
              <a:rPr lang="en-US" sz="700" dirty="0">
                <a:solidFill>
                  <a:srgbClr val="6F9D4E"/>
                </a:solidFill>
                <a:latin typeface="Times New Roman" panose="02020603050405020304" pitchFamily="18" charset="0"/>
                <a:cs typeface="Times New Roman" panose="02020603050405020304" pitchFamily="18" charset="0"/>
              </a:rPr>
              <a:t>, we combined a high-throughput amplicon sequencing of ITS </a:t>
            </a:r>
            <a:endParaRPr lang="it-IT" sz="700" dirty="0">
              <a:solidFill>
                <a:srgbClr val="6F9D4E"/>
              </a:solidFill>
              <a:latin typeface="Times New Roman" panose="02020603050405020304" pitchFamily="18" charset="0"/>
              <a:cs typeface="Times New Roman" panose="02020603050405020304" pitchFamily="18" charset="0"/>
            </a:endParaRPr>
          </a:p>
        </p:txBody>
      </p:sp>
      <p:pic>
        <p:nvPicPr>
          <p:cNvPr id="61" name="Immagine 60">
            <a:extLst>
              <a:ext uri="{FF2B5EF4-FFF2-40B4-BE49-F238E27FC236}">
                <a16:creationId xmlns:a16="http://schemas.microsoft.com/office/drawing/2014/main" id="{B2FB0A82-7499-4A4C-AEAE-FAF1BABD64E8}"/>
              </a:ext>
            </a:extLst>
          </p:cNvPr>
          <p:cNvPicPr>
            <a:picLocks noChangeAspect="1"/>
          </p:cNvPicPr>
          <p:nvPr/>
        </p:nvPicPr>
        <p:blipFill>
          <a:blip r:embed="rId12"/>
          <a:stretch>
            <a:fillRect/>
          </a:stretch>
        </p:blipFill>
        <p:spPr>
          <a:xfrm>
            <a:off x="5775835" y="4457312"/>
            <a:ext cx="552381" cy="476190"/>
          </a:xfrm>
          <a:prstGeom prst="rect">
            <a:avLst/>
          </a:prstGeom>
        </p:spPr>
      </p:pic>
      <p:pic>
        <p:nvPicPr>
          <p:cNvPr id="69" name="Immagine 68">
            <a:extLst>
              <a:ext uri="{FF2B5EF4-FFF2-40B4-BE49-F238E27FC236}">
                <a16:creationId xmlns:a16="http://schemas.microsoft.com/office/drawing/2014/main" id="{D8762D5D-E494-4E0A-BCA9-3690B19DD45B}"/>
              </a:ext>
            </a:extLst>
          </p:cNvPr>
          <p:cNvPicPr>
            <a:picLocks noChangeAspect="1"/>
          </p:cNvPicPr>
          <p:nvPr/>
        </p:nvPicPr>
        <p:blipFill>
          <a:blip r:embed="rId13"/>
          <a:stretch>
            <a:fillRect/>
          </a:stretch>
        </p:blipFill>
        <p:spPr>
          <a:xfrm>
            <a:off x="-114005" y="3764489"/>
            <a:ext cx="1768524" cy="2579098"/>
          </a:xfrm>
          <a:prstGeom prst="rect">
            <a:avLst/>
          </a:prstGeom>
        </p:spPr>
      </p:pic>
      <p:grpSp>
        <p:nvGrpSpPr>
          <p:cNvPr id="78" name="Gruppo 77">
            <a:extLst>
              <a:ext uri="{FF2B5EF4-FFF2-40B4-BE49-F238E27FC236}">
                <a16:creationId xmlns:a16="http://schemas.microsoft.com/office/drawing/2014/main" id="{A86EC2EB-602D-4341-B9A0-3AC028733A5A}"/>
              </a:ext>
            </a:extLst>
          </p:cNvPr>
          <p:cNvGrpSpPr/>
          <p:nvPr/>
        </p:nvGrpSpPr>
        <p:grpSpPr>
          <a:xfrm>
            <a:off x="7609123" y="4536765"/>
            <a:ext cx="1699051" cy="2032019"/>
            <a:chOff x="6261134" y="4385731"/>
            <a:chExt cx="1699051" cy="2032019"/>
          </a:xfrm>
        </p:grpSpPr>
        <p:pic>
          <p:nvPicPr>
            <p:cNvPr id="73" name="Immagine 72" descr="Immagine che contiene testo, diagramma, mappa, Piano&#10;&#10;Descrizione generata automaticamente">
              <a:extLst>
                <a:ext uri="{FF2B5EF4-FFF2-40B4-BE49-F238E27FC236}">
                  <a16:creationId xmlns:a16="http://schemas.microsoft.com/office/drawing/2014/main" id="{E8A923CB-9526-49C1-9862-1967BD79DE4B}"/>
                </a:ext>
              </a:extLst>
            </p:cNvPr>
            <p:cNvPicPr>
              <a:picLocks noChangeAspect="1"/>
            </p:cNvPicPr>
            <p:nvPr/>
          </p:nvPicPr>
          <p:blipFill rotWithShape="1">
            <a:blip r:embed="rId14">
              <a:extLst>
                <a:ext uri="{28A0092B-C50C-407E-A947-70E740481C1C}">
                  <a14:useLocalDpi xmlns:a14="http://schemas.microsoft.com/office/drawing/2010/main" val="0"/>
                </a:ext>
              </a:extLst>
            </a:blip>
            <a:srcRect l="9811" r="8336"/>
            <a:stretch/>
          </p:blipFill>
          <p:spPr>
            <a:xfrm>
              <a:off x="6261134" y="4385731"/>
              <a:ext cx="1699051" cy="2032019"/>
            </a:xfrm>
            <a:prstGeom prst="rect">
              <a:avLst/>
            </a:prstGeom>
          </p:spPr>
        </p:pic>
        <p:pic>
          <p:nvPicPr>
            <p:cNvPr id="79" name="Immagine 78">
              <a:extLst>
                <a:ext uri="{FF2B5EF4-FFF2-40B4-BE49-F238E27FC236}">
                  <a16:creationId xmlns:a16="http://schemas.microsoft.com/office/drawing/2014/main" id="{AA3C78CC-3394-4E6F-B06B-387F5F40524A}"/>
                </a:ext>
              </a:extLst>
            </p:cNvPr>
            <p:cNvPicPr>
              <a:picLocks noChangeAspect="1"/>
            </p:cNvPicPr>
            <p:nvPr/>
          </p:nvPicPr>
          <p:blipFill rotWithShape="1">
            <a:blip r:embed="rId15"/>
            <a:srcRect r="55230"/>
            <a:stretch/>
          </p:blipFill>
          <p:spPr>
            <a:xfrm>
              <a:off x="6840674" y="5318341"/>
              <a:ext cx="129419" cy="110146"/>
            </a:xfrm>
            <a:prstGeom prst="rect">
              <a:avLst/>
            </a:prstGeom>
          </p:spPr>
        </p:pic>
        <p:pic>
          <p:nvPicPr>
            <p:cNvPr id="80" name="Immagine 79">
              <a:extLst>
                <a:ext uri="{FF2B5EF4-FFF2-40B4-BE49-F238E27FC236}">
                  <a16:creationId xmlns:a16="http://schemas.microsoft.com/office/drawing/2014/main" id="{96BC1C33-1A1B-4886-B7A5-B6BBD5F0782B}"/>
                </a:ext>
              </a:extLst>
            </p:cNvPr>
            <p:cNvPicPr>
              <a:picLocks noChangeAspect="1"/>
            </p:cNvPicPr>
            <p:nvPr/>
          </p:nvPicPr>
          <p:blipFill rotWithShape="1">
            <a:blip r:embed="rId15"/>
            <a:srcRect r="55230"/>
            <a:stretch/>
          </p:blipFill>
          <p:spPr>
            <a:xfrm>
              <a:off x="7330687" y="5320858"/>
              <a:ext cx="129419" cy="110146"/>
            </a:xfrm>
            <a:prstGeom prst="rect">
              <a:avLst/>
            </a:prstGeom>
          </p:spPr>
        </p:pic>
        <p:pic>
          <p:nvPicPr>
            <p:cNvPr id="81" name="Immagine 80">
              <a:extLst>
                <a:ext uri="{FF2B5EF4-FFF2-40B4-BE49-F238E27FC236}">
                  <a16:creationId xmlns:a16="http://schemas.microsoft.com/office/drawing/2014/main" id="{8E4CA0C4-6C62-433C-8384-903F96E96E60}"/>
                </a:ext>
              </a:extLst>
            </p:cNvPr>
            <p:cNvPicPr>
              <a:picLocks noChangeAspect="1"/>
            </p:cNvPicPr>
            <p:nvPr/>
          </p:nvPicPr>
          <p:blipFill rotWithShape="1">
            <a:blip r:embed="rId15"/>
            <a:srcRect r="55230"/>
            <a:stretch/>
          </p:blipFill>
          <p:spPr>
            <a:xfrm>
              <a:off x="7830766" y="5318341"/>
              <a:ext cx="129419" cy="110146"/>
            </a:xfrm>
            <a:prstGeom prst="rect">
              <a:avLst/>
            </a:prstGeom>
          </p:spPr>
        </p:pic>
        <p:sp>
          <p:nvSpPr>
            <p:cNvPr id="82" name="CasellaDiTesto 81">
              <a:extLst>
                <a:ext uri="{FF2B5EF4-FFF2-40B4-BE49-F238E27FC236}">
                  <a16:creationId xmlns:a16="http://schemas.microsoft.com/office/drawing/2014/main" id="{11F2828E-343E-4BD8-A4E6-6C065D41A2A8}"/>
                </a:ext>
              </a:extLst>
            </p:cNvPr>
            <p:cNvSpPr txBox="1"/>
            <p:nvPr/>
          </p:nvSpPr>
          <p:spPr>
            <a:xfrm>
              <a:off x="6552239" y="5385475"/>
              <a:ext cx="423514" cy="135422"/>
            </a:xfrm>
            <a:prstGeom prst="rect">
              <a:avLst/>
            </a:prstGeom>
            <a:noFill/>
          </p:spPr>
          <p:txBody>
            <a:bodyPr wrap="none" rtlCol="0">
              <a:spAutoFit/>
            </a:bodyPr>
            <a:lstStyle/>
            <a:p>
              <a:r>
                <a:rPr lang="it-IT" sz="280" dirty="0" err="1">
                  <a:solidFill>
                    <a:schemeClr val="bg1">
                      <a:lumMod val="50000"/>
                    </a:schemeClr>
                  </a:solidFill>
                  <a:latin typeface="Arial" panose="020B0604020202020204" pitchFamily="34" charset="0"/>
                  <a:cs typeface="Arial" panose="020B0604020202020204" pitchFamily="34" charset="0"/>
                </a:rPr>
                <a:t>Stable</a:t>
              </a:r>
              <a:r>
                <a:rPr lang="it-IT" sz="280" dirty="0">
                  <a:solidFill>
                    <a:schemeClr val="bg1">
                      <a:lumMod val="50000"/>
                    </a:schemeClr>
                  </a:solidFill>
                  <a:latin typeface="Arial" panose="020B0604020202020204" pitchFamily="34" charset="0"/>
                  <a:cs typeface="Arial" panose="020B0604020202020204" pitchFamily="34" charset="0"/>
                </a:rPr>
                <a:t> </a:t>
              </a:r>
              <a:r>
                <a:rPr lang="it-IT" sz="280" dirty="0" err="1">
                  <a:solidFill>
                    <a:schemeClr val="bg1">
                      <a:lumMod val="50000"/>
                    </a:schemeClr>
                  </a:solidFill>
                  <a:latin typeface="Arial" panose="020B0604020202020204" pitchFamily="34" charset="0"/>
                  <a:cs typeface="Arial" panose="020B0604020202020204" pitchFamily="34" charset="0"/>
                </a:rPr>
                <a:t>isotopes</a:t>
              </a:r>
              <a:endParaRPr lang="it-IT" sz="280" dirty="0">
                <a:solidFill>
                  <a:schemeClr val="bg1">
                    <a:lumMod val="50000"/>
                  </a:schemeClr>
                </a:solidFill>
                <a:latin typeface="Arial" panose="020B0604020202020204" pitchFamily="34" charset="0"/>
                <a:cs typeface="Arial" panose="020B0604020202020204" pitchFamily="34" charset="0"/>
              </a:endParaRPr>
            </a:p>
          </p:txBody>
        </p:sp>
      </p:grpSp>
      <p:grpSp>
        <p:nvGrpSpPr>
          <p:cNvPr id="92" name="Gruppo 91">
            <a:extLst>
              <a:ext uri="{FF2B5EF4-FFF2-40B4-BE49-F238E27FC236}">
                <a16:creationId xmlns:a16="http://schemas.microsoft.com/office/drawing/2014/main" id="{5BBF2698-1A0D-4A7A-B588-D6D23883D5C7}"/>
              </a:ext>
            </a:extLst>
          </p:cNvPr>
          <p:cNvGrpSpPr/>
          <p:nvPr/>
        </p:nvGrpSpPr>
        <p:grpSpPr>
          <a:xfrm>
            <a:off x="9422396" y="4538050"/>
            <a:ext cx="2333370" cy="1805537"/>
            <a:chOff x="9422396" y="4538050"/>
            <a:chExt cx="2333370" cy="1805537"/>
          </a:xfrm>
        </p:grpSpPr>
        <p:pic>
          <p:nvPicPr>
            <p:cNvPr id="84" name="Immagine 83" descr="Immagine che contiene testo, diagramma, Piano, schermata&#10;&#10;Descrizione generata automaticamente">
              <a:extLst>
                <a:ext uri="{FF2B5EF4-FFF2-40B4-BE49-F238E27FC236}">
                  <a16:creationId xmlns:a16="http://schemas.microsoft.com/office/drawing/2014/main" id="{E10C126D-7123-422E-BEA1-4D0E88D90DA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422396" y="4538050"/>
              <a:ext cx="2333370" cy="1805537"/>
            </a:xfrm>
            <a:prstGeom prst="rect">
              <a:avLst/>
            </a:prstGeom>
            <a:ln>
              <a:solidFill>
                <a:schemeClr val="accent6"/>
              </a:solidFill>
            </a:ln>
          </p:spPr>
        </p:pic>
        <p:sp>
          <p:nvSpPr>
            <p:cNvPr id="91" name="Rettangolo 90">
              <a:extLst>
                <a:ext uri="{FF2B5EF4-FFF2-40B4-BE49-F238E27FC236}">
                  <a16:creationId xmlns:a16="http://schemas.microsoft.com/office/drawing/2014/main" id="{64DE053A-F456-45B7-AD12-7EAD40E65B61}"/>
                </a:ext>
              </a:extLst>
            </p:cNvPr>
            <p:cNvSpPr/>
            <p:nvPr/>
          </p:nvSpPr>
          <p:spPr>
            <a:xfrm>
              <a:off x="11353800" y="4635500"/>
              <a:ext cx="109128" cy="74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Rettangolo 94">
              <a:extLst>
                <a:ext uri="{FF2B5EF4-FFF2-40B4-BE49-F238E27FC236}">
                  <a16:creationId xmlns:a16="http://schemas.microsoft.com/office/drawing/2014/main" id="{3F5FC22E-081D-4BF5-A839-70DF031D74B0}"/>
                </a:ext>
              </a:extLst>
            </p:cNvPr>
            <p:cNvSpPr/>
            <p:nvPr/>
          </p:nvSpPr>
          <p:spPr>
            <a:xfrm>
              <a:off x="11545478" y="5244762"/>
              <a:ext cx="109128" cy="74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2723441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E7D4DE499F4EE4EA2AEF724F1FE29B6" ma:contentTypeVersion="4" ma:contentTypeDescription="Creare un nuovo documento." ma:contentTypeScope="" ma:versionID="53d7ae532bc63df247bab6a29270804e">
  <xsd:schema xmlns:xsd="http://www.w3.org/2001/XMLSchema" xmlns:xs="http://www.w3.org/2001/XMLSchema" xmlns:p="http://schemas.microsoft.com/office/2006/metadata/properties" xmlns:ns2="31636664-d730-40d7-a265-a5e11b79394d" targetNamespace="http://schemas.microsoft.com/office/2006/metadata/properties" ma:root="true" ma:fieldsID="b2115e909aa0adb23c8c5b81ae2500d8" ns2:_="">
    <xsd:import namespace="31636664-d730-40d7-a265-a5e11b793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6664-d730-40d7-a265-a5e11b793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10252-B557-4F73-9C05-AB28B06A12D8}">
  <ds:schemaRefs>
    <ds:schemaRef ds:uri="http://schemas.microsoft.com/sharepoint/v3/contenttype/forms"/>
  </ds:schemaRefs>
</ds:datastoreItem>
</file>

<file path=customXml/itemProps2.xml><?xml version="1.0" encoding="utf-8"?>
<ds:datastoreItem xmlns:ds="http://schemas.openxmlformats.org/officeDocument/2006/customXml" ds:itemID="{11A982AE-2665-4914-8619-6458CAACD385}">
  <ds:schemaRef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schemas.microsoft.com/office/2006/metadata/properties"/>
    <ds:schemaRef ds:uri="31636664-d730-40d7-a265-a5e11b79394d"/>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D0C416D0-F768-4CAD-9651-2040558DA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36664-d730-40d7-a265-a5e11b793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762</TotalTime>
  <Words>429</Words>
  <Application>Microsoft Office PowerPoint</Application>
  <PresentationFormat>Widescreen</PresentationFormat>
  <Paragraphs>19</Paragraphs>
  <Slides>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vt:i4>
      </vt:variant>
    </vt:vector>
  </HeadingPairs>
  <TitlesOfParts>
    <vt:vector size="6" baseType="lpstr">
      <vt:lpstr>Arial</vt:lpstr>
      <vt:lpstr>Calibri</vt:lpstr>
      <vt:lpstr>Calibri Light</vt:lpstr>
      <vt:lpstr>Times New Roman</vt:lpstr>
      <vt:lpstr>Tema di Office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 Di Paola</dc:creator>
  <cp:lastModifiedBy>PAOLA POLLEGIONI</cp:lastModifiedBy>
  <cp:revision>17</cp:revision>
  <cp:lastPrinted>2025-01-29T13:58:13Z</cp:lastPrinted>
  <dcterms:created xsi:type="dcterms:W3CDTF">2024-12-12T08:43:13Z</dcterms:created>
  <dcterms:modified xsi:type="dcterms:W3CDTF">2025-01-30T09:50:21Z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0x010100AE7D4DE499F4EE4EA2AEF724F1FE29B6</vt:lpwstr>
  </property>
</Properties>
</file>