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9" r:id="rId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99"/>
    <a:srgbClr val="FF5050"/>
    <a:srgbClr val="FFCCFF"/>
    <a:srgbClr val="BEDEAA"/>
    <a:srgbClr val="000000"/>
    <a:srgbClr val="224948"/>
    <a:srgbClr val="8AC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DERICA D'ALO'" userId="69ca7ac1-e774-4f8e-bfeb-77bc6e057f74" providerId="ADAL" clId="{EB90EABE-C494-4341-994E-841401D53090}"/>
    <pc:docChg chg="undo custSel addSld delSld modSld">
      <pc:chgData name="FEDERICA D'ALO'" userId="69ca7ac1-e774-4f8e-bfeb-77bc6e057f74" providerId="ADAL" clId="{EB90EABE-C494-4341-994E-841401D53090}" dt="2025-02-05T15:18:02.365" v="7086" actId="207"/>
      <pc:docMkLst>
        <pc:docMk/>
      </pc:docMkLst>
      <pc:sldChg chg="addSp delSp modSp del mod delAnim modAnim">
        <pc:chgData name="FEDERICA D'ALO'" userId="69ca7ac1-e774-4f8e-bfeb-77bc6e057f74" providerId="ADAL" clId="{EB90EABE-C494-4341-994E-841401D53090}" dt="2025-02-04T19:01:37.102" v="6459" actId="2696"/>
        <pc:sldMkLst>
          <pc:docMk/>
          <pc:sldMk cId="770741721" sldId="256"/>
        </pc:sldMkLst>
      </pc:sldChg>
      <pc:sldChg chg="addSp new del mod">
        <pc:chgData name="FEDERICA D'ALO'" userId="69ca7ac1-e774-4f8e-bfeb-77bc6e057f74" providerId="ADAL" clId="{EB90EABE-C494-4341-994E-841401D53090}" dt="2025-02-03T12:12:05.211" v="4618" actId="2696"/>
        <pc:sldMkLst>
          <pc:docMk/>
          <pc:sldMk cId="3930115594" sldId="257"/>
        </pc:sldMkLst>
      </pc:sldChg>
      <pc:sldChg chg="addSp delSp modSp new del mod">
        <pc:chgData name="FEDERICA D'ALO'" userId="69ca7ac1-e774-4f8e-bfeb-77bc6e057f74" providerId="ADAL" clId="{EB90EABE-C494-4341-994E-841401D53090}" dt="2025-02-03T11:54:42.342" v="4463" actId="2696"/>
        <pc:sldMkLst>
          <pc:docMk/>
          <pc:sldMk cId="3298616707" sldId="258"/>
        </pc:sldMkLst>
      </pc:sldChg>
      <pc:sldChg chg="addSp delSp modSp add mod modAnim">
        <pc:chgData name="FEDERICA D'ALO'" userId="69ca7ac1-e774-4f8e-bfeb-77bc6e057f74" providerId="ADAL" clId="{EB90EABE-C494-4341-994E-841401D53090}" dt="2025-02-05T15:18:02.365" v="7086" actId="207"/>
        <pc:sldMkLst>
          <pc:docMk/>
          <pc:sldMk cId="1968125292" sldId="259"/>
        </pc:sldMkLst>
        <pc:spChg chg="mod ord">
          <ac:chgData name="FEDERICA D'ALO'" userId="69ca7ac1-e774-4f8e-bfeb-77bc6e057f74" providerId="ADAL" clId="{EB90EABE-C494-4341-994E-841401D53090}" dt="2025-02-04T18:58:13.930" v="6336" actId="1076"/>
          <ac:spMkLst>
            <pc:docMk/>
            <pc:sldMk cId="1968125292" sldId="259"/>
            <ac:spMk id="2" creationId="{1F97A68A-0A14-3E64-CC80-39600D4FC6AB}"/>
          </ac:spMkLst>
        </pc:spChg>
        <pc:spChg chg="add del mod">
          <ac:chgData name="FEDERICA D'ALO'" userId="69ca7ac1-e774-4f8e-bfeb-77bc6e057f74" providerId="ADAL" clId="{EB90EABE-C494-4341-994E-841401D53090}" dt="2025-02-04T18:43:45.517" v="6218" actId="20577"/>
          <ac:spMkLst>
            <pc:docMk/>
            <pc:sldMk cId="1968125292" sldId="259"/>
            <ac:spMk id="3" creationId="{F1E88715-526A-AF73-08B9-3977FDDBF0D0}"/>
          </ac:spMkLst>
        </pc:spChg>
        <pc:spChg chg="add mod">
          <ac:chgData name="FEDERICA D'ALO'" userId="69ca7ac1-e774-4f8e-bfeb-77bc6e057f74" providerId="ADAL" clId="{EB90EABE-C494-4341-994E-841401D53090}" dt="2025-02-04T19:20:08.914" v="6560" actId="2711"/>
          <ac:spMkLst>
            <pc:docMk/>
            <pc:sldMk cId="1968125292" sldId="259"/>
            <ac:spMk id="4" creationId="{4CACAB7B-5631-6431-E51D-8BD53194D1BD}"/>
          </ac:spMkLst>
        </pc:spChg>
        <pc:spChg chg="add mod">
          <ac:chgData name="FEDERICA D'ALO'" userId="69ca7ac1-e774-4f8e-bfeb-77bc6e057f74" providerId="ADAL" clId="{EB90EABE-C494-4341-994E-841401D53090}" dt="2025-02-04T18:57:09.339" v="6300" actId="1036"/>
          <ac:spMkLst>
            <pc:docMk/>
            <pc:sldMk cId="1968125292" sldId="259"/>
            <ac:spMk id="13" creationId="{C0BE5185-5F82-A0CA-F430-6B7B18974B1C}"/>
          </ac:spMkLst>
        </pc:spChg>
        <pc:spChg chg="mod">
          <ac:chgData name="FEDERICA D'ALO'" userId="69ca7ac1-e774-4f8e-bfeb-77bc6e057f74" providerId="ADAL" clId="{EB90EABE-C494-4341-994E-841401D53090}" dt="2025-02-05T15:03:23.800" v="6846" actId="948"/>
          <ac:spMkLst>
            <pc:docMk/>
            <pc:sldMk cId="1968125292" sldId="259"/>
            <ac:spMk id="17" creationId="{C8F809E1-373B-F5EA-AF43-D1457CD777C6}"/>
          </ac:spMkLst>
        </pc:spChg>
        <pc:spChg chg="add mod ord">
          <ac:chgData name="FEDERICA D'ALO'" userId="69ca7ac1-e774-4f8e-bfeb-77bc6e057f74" providerId="ADAL" clId="{EB90EABE-C494-4341-994E-841401D53090}" dt="2025-02-04T19:29:52.207" v="6776" actId="14100"/>
          <ac:spMkLst>
            <pc:docMk/>
            <pc:sldMk cId="1968125292" sldId="259"/>
            <ac:spMk id="19" creationId="{DEC7F88F-C4E6-D1EC-D908-337FCEE2614B}"/>
          </ac:spMkLst>
        </pc:spChg>
        <pc:spChg chg="add mod">
          <ac:chgData name="FEDERICA D'ALO'" userId="69ca7ac1-e774-4f8e-bfeb-77bc6e057f74" providerId="ADAL" clId="{EB90EABE-C494-4341-994E-841401D53090}" dt="2025-02-03T11:35:53.408" v="4095"/>
          <ac:spMkLst>
            <pc:docMk/>
            <pc:sldMk cId="1968125292" sldId="259"/>
            <ac:spMk id="20" creationId="{C583B8D6-EC72-9F6E-6130-09CF102012CF}"/>
          </ac:spMkLst>
        </pc:spChg>
        <pc:spChg chg="add mod ord">
          <ac:chgData name="FEDERICA D'ALO'" userId="69ca7ac1-e774-4f8e-bfeb-77bc6e057f74" providerId="ADAL" clId="{EB90EABE-C494-4341-994E-841401D53090}" dt="2025-02-05T15:05:40.368" v="6870" actId="108"/>
          <ac:spMkLst>
            <pc:docMk/>
            <pc:sldMk cId="1968125292" sldId="259"/>
            <ac:spMk id="23" creationId="{BC05B9C8-3C29-F3F1-B058-78F8E0A1B5CB}"/>
          </ac:spMkLst>
        </pc:spChg>
        <pc:spChg chg="add mod">
          <ac:chgData name="FEDERICA D'ALO'" userId="69ca7ac1-e774-4f8e-bfeb-77bc6e057f74" providerId="ADAL" clId="{EB90EABE-C494-4341-994E-841401D53090}" dt="2025-02-04T18:39:58.984" v="6149" actId="1076"/>
          <ac:spMkLst>
            <pc:docMk/>
            <pc:sldMk cId="1968125292" sldId="259"/>
            <ac:spMk id="26" creationId="{3503838A-ADF8-5D56-BA8F-8A7DFCABA434}"/>
          </ac:spMkLst>
        </pc:spChg>
        <pc:spChg chg="add mod">
          <ac:chgData name="FEDERICA D'ALO'" userId="69ca7ac1-e774-4f8e-bfeb-77bc6e057f74" providerId="ADAL" clId="{EB90EABE-C494-4341-994E-841401D53090}" dt="2025-02-05T15:18:02.365" v="7086" actId="207"/>
          <ac:spMkLst>
            <pc:docMk/>
            <pc:sldMk cId="1968125292" sldId="259"/>
            <ac:spMk id="28" creationId="{C67A3E37-87ED-0179-46E5-1010333ED4C6}"/>
          </ac:spMkLst>
        </pc:spChg>
        <pc:spChg chg="add mod">
          <ac:chgData name="FEDERICA D'ALO'" userId="69ca7ac1-e774-4f8e-bfeb-77bc6e057f74" providerId="ADAL" clId="{EB90EABE-C494-4341-994E-841401D53090}" dt="2025-02-04T18:39:48.463" v="6146" actId="1076"/>
          <ac:spMkLst>
            <pc:docMk/>
            <pc:sldMk cId="1968125292" sldId="259"/>
            <ac:spMk id="38" creationId="{81E97964-CE42-5942-C5CD-E15AF809D0F8}"/>
          </ac:spMkLst>
        </pc:spChg>
        <pc:spChg chg="add mod ord">
          <ac:chgData name="FEDERICA D'ALO'" userId="69ca7ac1-e774-4f8e-bfeb-77bc6e057f74" providerId="ADAL" clId="{EB90EABE-C494-4341-994E-841401D53090}" dt="2025-02-04T19:22:20.811" v="6574" actId="3064"/>
          <ac:spMkLst>
            <pc:docMk/>
            <pc:sldMk cId="1968125292" sldId="259"/>
            <ac:spMk id="42" creationId="{9C247535-0AD9-F054-DD38-129FC2B3AF29}"/>
          </ac:spMkLst>
        </pc:spChg>
        <pc:spChg chg="add mod ord">
          <ac:chgData name="FEDERICA D'ALO'" userId="69ca7ac1-e774-4f8e-bfeb-77bc6e057f74" providerId="ADAL" clId="{EB90EABE-C494-4341-994E-841401D53090}" dt="2025-02-04T18:52:42.930" v="6247" actId="166"/>
          <ac:spMkLst>
            <pc:docMk/>
            <pc:sldMk cId="1968125292" sldId="259"/>
            <ac:spMk id="43" creationId="{EDF9381E-5934-071E-F537-16E18ADB5C24}"/>
          </ac:spMkLst>
        </pc:spChg>
        <pc:spChg chg="add mod ord">
          <ac:chgData name="FEDERICA D'ALO'" userId="69ca7ac1-e774-4f8e-bfeb-77bc6e057f74" providerId="ADAL" clId="{EB90EABE-C494-4341-994E-841401D53090}" dt="2025-02-04T18:53:48.314" v="6263" actId="1076"/>
          <ac:spMkLst>
            <pc:docMk/>
            <pc:sldMk cId="1968125292" sldId="259"/>
            <ac:spMk id="51" creationId="{9BEE4883-79A3-4374-801B-2761615E2654}"/>
          </ac:spMkLst>
        </pc:spChg>
        <pc:spChg chg="add mod ord">
          <ac:chgData name="FEDERICA D'ALO'" userId="69ca7ac1-e774-4f8e-bfeb-77bc6e057f74" providerId="ADAL" clId="{EB90EABE-C494-4341-994E-841401D53090}" dt="2025-02-04T19:22:24.281" v="6575" actId="3064"/>
          <ac:spMkLst>
            <pc:docMk/>
            <pc:sldMk cId="1968125292" sldId="259"/>
            <ac:spMk id="54" creationId="{743641A4-91EC-89E3-B8C4-24989A9BE8F2}"/>
          </ac:spMkLst>
        </pc:spChg>
        <pc:spChg chg="add mod">
          <ac:chgData name="FEDERICA D'ALO'" userId="69ca7ac1-e774-4f8e-bfeb-77bc6e057f74" providerId="ADAL" clId="{EB90EABE-C494-4341-994E-841401D53090}" dt="2025-02-05T14:57:27.475" v="6781" actId="404"/>
          <ac:spMkLst>
            <pc:docMk/>
            <pc:sldMk cId="1968125292" sldId="259"/>
            <ac:spMk id="69" creationId="{5B990441-CCA6-1704-441F-3AC76871E60E}"/>
          </ac:spMkLst>
        </pc:spChg>
        <pc:spChg chg="add mod ord">
          <ac:chgData name="FEDERICA D'ALO'" userId="69ca7ac1-e774-4f8e-bfeb-77bc6e057f74" providerId="ADAL" clId="{EB90EABE-C494-4341-994E-841401D53090}" dt="2025-02-04T18:42:19.493" v="6176" actId="1076"/>
          <ac:spMkLst>
            <pc:docMk/>
            <pc:sldMk cId="1968125292" sldId="259"/>
            <ac:spMk id="70" creationId="{55B997CE-36B9-AD26-531C-FA1075C071B2}"/>
          </ac:spMkLst>
        </pc:spChg>
        <pc:spChg chg="add mod">
          <ac:chgData name="FEDERICA D'ALO'" userId="69ca7ac1-e774-4f8e-bfeb-77bc6e057f74" providerId="ADAL" clId="{EB90EABE-C494-4341-994E-841401D53090}" dt="2025-02-04T18:58:46.227" v="6338" actId="1036"/>
          <ac:spMkLst>
            <pc:docMk/>
            <pc:sldMk cId="1968125292" sldId="259"/>
            <ac:spMk id="76" creationId="{A0AF4186-D376-AF75-5B34-C0261C6A7972}"/>
          </ac:spMkLst>
        </pc:spChg>
        <pc:spChg chg="add mod">
          <ac:chgData name="FEDERICA D'ALO'" userId="69ca7ac1-e774-4f8e-bfeb-77bc6e057f74" providerId="ADAL" clId="{EB90EABE-C494-4341-994E-841401D53090}" dt="2025-02-04T19:22:26.980" v="6576" actId="3064"/>
          <ac:spMkLst>
            <pc:docMk/>
            <pc:sldMk cId="1968125292" sldId="259"/>
            <ac:spMk id="77" creationId="{5C8719C7-E62C-9193-6897-5E0F0BADF2D1}"/>
          </ac:spMkLst>
        </pc:spChg>
        <pc:spChg chg="add mod">
          <ac:chgData name="FEDERICA D'ALO'" userId="69ca7ac1-e774-4f8e-bfeb-77bc6e057f74" providerId="ADAL" clId="{EB90EABE-C494-4341-994E-841401D53090}" dt="2025-02-04T19:03:32.595" v="6473" actId="947"/>
          <ac:spMkLst>
            <pc:docMk/>
            <pc:sldMk cId="1968125292" sldId="259"/>
            <ac:spMk id="80" creationId="{6B8617B7-E97B-1561-CAB5-9C604B3C56CB}"/>
          </ac:spMkLst>
        </pc:spChg>
        <pc:spChg chg="add mod">
          <ac:chgData name="FEDERICA D'ALO'" userId="69ca7ac1-e774-4f8e-bfeb-77bc6e057f74" providerId="ADAL" clId="{EB90EABE-C494-4341-994E-841401D53090}" dt="2025-02-04T18:42:44.986" v="6178" actId="1076"/>
          <ac:spMkLst>
            <pc:docMk/>
            <pc:sldMk cId="1968125292" sldId="259"/>
            <ac:spMk id="81" creationId="{8AA623F7-EA50-5BCA-18E7-3DA036CCE542}"/>
          </ac:spMkLst>
        </pc:spChg>
        <pc:spChg chg="add mod">
          <ac:chgData name="FEDERICA D'ALO'" userId="69ca7ac1-e774-4f8e-bfeb-77bc6e057f74" providerId="ADAL" clId="{EB90EABE-C494-4341-994E-841401D53090}" dt="2025-02-04T19:01:15.168" v="6457" actId="1038"/>
          <ac:spMkLst>
            <pc:docMk/>
            <pc:sldMk cId="1968125292" sldId="259"/>
            <ac:spMk id="96" creationId="{B7F8E1FF-0055-BE9E-6094-A08DA76E3444}"/>
          </ac:spMkLst>
        </pc:spChg>
        <pc:spChg chg="add mod">
          <ac:chgData name="FEDERICA D'ALO'" userId="69ca7ac1-e774-4f8e-bfeb-77bc6e057f74" providerId="ADAL" clId="{EB90EABE-C494-4341-994E-841401D53090}" dt="2025-02-04T19:22:29.791" v="6577" actId="3064"/>
          <ac:spMkLst>
            <pc:docMk/>
            <pc:sldMk cId="1968125292" sldId="259"/>
            <ac:spMk id="98" creationId="{D13B1427-502E-C03E-E2A0-F39442A257C1}"/>
          </ac:spMkLst>
        </pc:spChg>
        <pc:spChg chg="mod">
          <ac:chgData name="FEDERICA D'ALO'" userId="69ca7ac1-e774-4f8e-bfeb-77bc6e057f74" providerId="ADAL" clId="{EB90EABE-C494-4341-994E-841401D53090}" dt="2025-02-01T14:56:16.516" v="2880"/>
          <ac:spMkLst>
            <pc:docMk/>
            <pc:sldMk cId="1968125292" sldId="259"/>
            <ac:spMk id="112" creationId="{B91EBE60-16A0-0415-2CFB-4F294BE49084}"/>
          </ac:spMkLst>
        </pc:spChg>
        <pc:spChg chg="mod">
          <ac:chgData name="FEDERICA D'ALO'" userId="69ca7ac1-e774-4f8e-bfeb-77bc6e057f74" providerId="ADAL" clId="{EB90EABE-C494-4341-994E-841401D53090}" dt="2025-02-01T14:56:16.516" v="2880"/>
          <ac:spMkLst>
            <pc:docMk/>
            <pc:sldMk cId="1968125292" sldId="259"/>
            <ac:spMk id="113" creationId="{634D7850-40D6-94BC-E554-66076D2671EA}"/>
          </ac:spMkLst>
        </pc:spChg>
        <pc:spChg chg="add mod">
          <ac:chgData name="FEDERICA D'ALO'" userId="69ca7ac1-e774-4f8e-bfeb-77bc6e057f74" providerId="ADAL" clId="{EB90EABE-C494-4341-994E-841401D53090}" dt="2025-02-04T14:56:00.872" v="5720" actId="1035"/>
          <ac:spMkLst>
            <pc:docMk/>
            <pc:sldMk cId="1968125292" sldId="259"/>
            <ac:spMk id="128" creationId="{1BF6BE63-AA1F-22FD-D3B6-470578C77654}"/>
          </ac:spMkLst>
        </pc:spChg>
        <pc:spChg chg="add mod">
          <ac:chgData name="FEDERICA D'ALO'" userId="69ca7ac1-e774-4f8e-bfeb-77bc6e057f74" providerId="ADAL" clId="{EB90EABE-C494-4341-994E-841401D53090}" dt="2025-02-04T14:56:00.872" v="5720" actId="1035"/>
          <ac:spMkLst>
            <pc:docMk/>
            <pc:sldMk cId="1968125292" sldId="259"/>
            <ac:spMk id="129" creationId="{E114F0B1-BD5E-B235-644E-A4C07DB3A79F}"/>
          </ac:spMkLst>
        </pc:spChg>
        <pc:spChg chg="add mod">
          <ac:chgData name="FEDERICA D'ALO'" userId="69ca7ac1-e774-4f8e-bfeb-77bc6e057f74" providerId="ADAL" clId="{EB90EABE-C494-4341-994E-841401D53090}" dt="2025-02-04T19:07:13.526" v="6511" actId="1035"/>
          <ac:spMkLst>
            <pc:docMk/>
            <pc:sldMk cId="1968125292" sldId="259"/>
            <ac:spMk id="130" creationId="{3B06EEAE-9B44-5F06-1DFC-C23FF06607C4}"/>
          </ac:spMkLst>
        </pc:spChg>
        <pc:spChg chg="add mod">
          <ac:chgData name="FEDERICA D'ALO'" userId="69ca7ac1-e774-4f8e-bfeb-77bc6e057f74" providerId="ADAL" clId="{EB90EABE-C494-4341-994E-841401D53090}" dt="2025-02-04T19:02:44.354" v="6467" actId="114"/>
          <ac:spMkLst>
            <pc:docMk/>
            <pc:sldMk cId="1968125292" sldId="259"/>
            <ac:spMk id="131" creationId="{A58FBC56-721A-A7E9-BCA5-0E860E583E3F}"/>
          </ac:spMkLst>
        </pc:spChg>
        <pc:spChg chg="add mod ord">
          <ac:chgData name="FEDERICA D'ALO'" userId="69ca7ac1-e774-4f8e-bfeb-77bc6e057f74" providerId="ADAL" clId="{EB90EABE-C494-4341-994E-841401D53090}" dt="2025-02-04T19:07:48.437" v="6515" actId="1035"/>
          <ac:spMkLst>
            <pc:docMk/>
            <pc:sldMk cId="1968125292" sldId="259"/>
            <ac:spMk id="132" creationId="{898455EF-2665-9EBF-4466-3ABD3A8EFEC1}"/>
          </ac:spMkLst>
        </pc:spChg>
        <pc:spChg chg="add mod">
          <ac:chgData name="FEDERICA D'ALO'" userId="69ca7ac1-e774-4f8e-bfeb-77bc6e057f74" providerId="ADAL" clId="{EB90EABE-C494-4341-994E-841401D53090}" dt="2025-02-05T15:06:08.906" v="6871" actId="1076"/>
          <ac:spMkLst>
            <pc:docMk/>
            <pc:sldMk cId="1968125292" sldId="259"/>
            <ac:spMk id="133" creationId="{DFABD002-E9C0-EC05-F712-A107AEB789ED}"/>
          </ac:spMkLst>
        </pc:spChg>
        <pc:spChg chg="add mod">
          <ac:chgData name="FEDERICA D'ALO'" userId="69ca7ac1-e774-4f8e-bfeb-77bc6e057f74" providerId="ADAL" clId="{EB90EABE-C494-4341-994E-841401D53090}" dt="2025-02-04T18:26:49.813" v="5943" actId="1076"/>
          <ac:spMkLst>
            <pc:docMk/>
            <pc:sldMk cId="1968125292" sldId="259"/>
            <ac:spMk id="142" creationId="{A53B8B17-8346-81CE-5162-9EA679792819}"/>
          </ac:spMkLst>
        </pc:spChg>
        <pc:spChg chg="add mod">
          <ac:chgData name="FEDERICA D'ALO'" userId="69ca7ac1-e774-4f8e-bfeb-77bc6e057f74" providerId="ADAL" clId="{EB90EABE-C494-4341-994E-841401D53090}" dt="2025-02-04T18:27:08.327" v="5967" actId="1035"/>
          <ac:spMkLst>
            <pc:docMk/>
            <pc:sldMk cId="1968125292" sldId="259"/>
            <ac:spMk id="144" creationId="{12CBD2D3-E59D-4D31-A154-FCB27EE7E08A}"/>
          </ac:spMkLst>
        </pc:spChg>
        <pc:spChg chg="add mod ord">
          <ac:chgData name="FEDERICA D'ALO'" userId="69ca7ac1-e774-4f8e-bfeb-77bc6e057f74" providerId="ADAL" clId="{EB90EABE-C494-4341-994E-841401D53090}" dt="2025-02-04T19:22:14.934" v="6573" actId="3064"/>
          <ac:spMkLst>
            <pc:docMk/>
            <pc:sldMk cId="1968125292" sldId="259"/>
            <ac:spMk id="149" creationId="{F9C06718-C27A-987F-4096-70413B36301F}"/>
          </ac:spMkLst>
        </pc:spChg>
        <pc:spChg chg="add mod">
          <ac:chgData name="FEDERICA D'ALO'" userId="69ca7ac1-e774-4f8e-bfeb-77bc6e057f74" providerId="ADAL" clId="{EB90EABE-C494-4341-994E-841401D53090}" dt="2025-02-04T18:59:44.948" v="6359" actId="1037"/>
          <ac:spMkLst>
            <pc:docMk/>
            <pc:sldMk cId="1968125292" sldId="259"/>
            <ac:spMk id="152" creationId="{01D2E6B9-124C-849E-E39C-6476284A5BBA}"/>
          </ac:spMkLst>
        </pc:spChg>
        <pc:spChg chg="add mod">
          <ac:chgData name="FEDERICA D'ALO'" userId="69ca7ac1-e774-4f8e-bfeb-77bc6e057f74" providerId="ADAL" clId="{EB90EABE-C494-4341-994E-841401D53090}" dt="2025-02-05T15:10:49.863" v="6916" actId="2711"/>
          <ac:spMkLst>
            <pc:docMk/>
            <pc:sldMk cId="1968125292" sldId="259"/>
            <ac:spMk id="163" creationId="{AB05924F-8CDF-EB30-ACE1-9745D33D43B2}"/>
          </ac:spMkLst>
        </pc:spChg>
        <pc:spChg chg="add mod">
          <ac:chgData name="FEDERICA D'ALO'" userId="69ca7ac1-e774-4f8e-bfeb-77bc6e057f74" providerId="ADAL" clId="{EB90EABE-C494-4341-994E-841401D53090}" dt="2025-02-04T18:59:33.049" v="6352" actId="1035"/>
          <ac:spMkLst>
            <pc:docMk/>
            <pc:sldMk cId="1968125292" sldId="259"/>
            <ac:spMk id="164" creationId="{803791DB-386E-A448-BC3F-BCBD5A2B01CD}"/>
          </ac:spMkLst>
        </pc:spChg>
        <pc:spChg chg="add mod ord">
          <ac:chgData name="FEDERICA D'ALO'" userId="69ca7ac1-e774-4f8e-bfeb-77bc6e057f74" providerId="ADAL" clId="{EB90EABE-C494-4341-994E-841401D53090}" dt="2025-02-04T18:59:10.383" v="6339" actId="14100"/>
          <ac:spMkLst>
            <pc:docMk/>
            <pc:sldMk cId="1968125292" sldId="259"/>
            <ac:spMk id="187" creationId="{B885F326-06ED-BEB7-6F4C-6AB318599FA5}"/>
          </ac:spMkLst>
        </pc:spChg>
        <pc:spChg chg="add mod ord">
          <ac:chgData name="FEDERICA D'ALO'" userId="69ca7ac1-e774-4f8e-bfeb-77bc6e057f74" providerId="ADAL" clId="{EB90EABE-C494-4341-994E-841401D53090}" dt="2025-02-05T15:11:40.060" v="6919" actId="14100"/>
          <ac:spMkLst>
            <pc:docMk/>
            <pc:sldMk cId="1968125292" sldId="259"/>
            <ac:spMk id="188" creationId="{4929952E-9087-F9CA-D86E-5DEAE8AE5C16}"/>
          </ac:spMkLst>
        </pc:spChg>
        <pc:spChg chg="add mod ord">
          <ac:chgData name="FEDERICA D'ALO'" userId="69ca7ac1-e774-4f8e-bfeb-77bc6e057f74" providerId="ADAL" clId="{EB90EABE-C494-4341-994E-841401D53090}" dt="2025-02-04T18:39:29.717" v="6116" actId="14100"/>
          <ac:spMkLst>
            <pc:docMk/>
            <pc:sldMk cId="1968125292" sldId="259"/>
            <ac:spMk id="189" creationId="{F1C26798-964E-7CAA-858D-DE201E63363C}"/>
          </ac:spMkLst>
        </pc:spChg>
        <pc:spChg chg="add mod ord">
          <ac:chgData name="FEDERICA D'ALO'" userId="69ca7ac1-e774-4f8e-bfeb-77bc6e057f74" providerId="ADAL" clId="{EB90EABE-C494-4341-994E-841401D53090}" dt="2025-02-04T19:02:24.426" v="6464" actId="14100"/>
          <ac:spMkLst>
            <pc:docMk/>
            <pc:sldMk cId="1968125292" sldId="259"/>
            <ac:spMk id="190" creationId="{CE44A9EF-708F-81C3-4039-6299A9C2438E}"/>
          </ac:spMkLst>
        </pc:spChg>
        <pc:grpChg chg="add mod">
          <ac:chgData name="FEDERICA D'ALO'" userId="69ca7ac1-e774-4f8e-bfeb-77bc6e057f74" providerId="ADAL" clId="{EB90EABE-C494-4341-994E-841401D53090}" dt="2025-02-05T15:03:37.545" v="6867" actId="1036"/>
          <ac:grpSpMkLst>
            <pc:docMk/>
            <pc:sldMk cId="1968125292" sldId="259"/>
            <ac:grpSpMk id="15" creationId="{108AE0C6-9A1B-3B41-A4ED-BA0CF32D5215}"/>
          </ac:grpSpMkLst>
        </pc:grpChg>
        <pc:grpChg chg="mod">
          <ac:chgData name="FEDERICA D'ALO'" userId="69ca7ac1-e774-4f8e-bfeb-77bc6e057f74" providerId="ADAL" clId="{EB90EABE-C494-4341-994E-841401D53090}" dt="2025-02-05T15:02:37.446" v="6838"/>
          <ac:grpSpMkLst>
            <pc:docMk/>
            <pc:sldMk cId="1968125292" sldId="259"/>
            <ac:grpSpMk id="22" creationId="{F7861855-F59A-4D62-C463-3B18606E0FE6}"/>
          </ac:grpSpMkLst>
        </pc:grpChg>
        <pc:grpChg chg="add mod">
          <ac:chgData name="FEDERICA D'ALO'" userId="69ca7ac1-e774-4f8e-bfeb-77bc6e057f74" providerId="ADAL" clId="{EB90EABE-C494-4341-994E-841401D53090}" dt="2025-02-05T15:10:28.789" v="6914" actId="14861"/>
          <ac:grpSpMkLst>
            <pc:docMk/>
            <pc:sldMk cId="1968125292" sldId="259"/>
            <ac:grpSpMk id="24" creationId="{76F185CF-D6CD-368C-BCF9-D6FC3B33BD55}"/>
          </ac:grpSpMkLst>
        </pc:grpChg>
        <pc:grpChg chg="add mod">
          <ac:chgData name="FEDERICA D'ALO'" userId="69ca7ac1-e774-4f8e-bfeb-77bc6e057f74" providerId="ADAL" clId="{EB90EABE-C494-4341-994E-841401D53090}" dt="2025-02-05T15:08:29.098" v="6897" actId="1076"/>
          <ac:grpSpMkLst>
            <pc:docMk/>
            <pc:sldMk cId="1968125292" sldId="259"/>
            <ac:grpSpMk id="47" creationId="{F5C8E812-7E26-08A0-1AF1-689E2E26C4F5}"/>
          </ac:grpSpMkLst>
        </pc:grpChg>
        <pc:grpChg chg="add mod">
          <ac:chgData name="FEDERICA D'ALO'" userId="69ca7ac1-e774-4f8e-bfeb-77bc6e057f74" providerId="ADAL" clId="{EB90EABE-C494-4341-994E-841401D53090}" dt="2025-02-04T14:57:05.013" v="5760" actId="1036"/>
          <ac:grpSpMkLst>
            <pc:docMk/>
            <pc:sldMk cId="1968125292" sldId="259"/>
            <ac:grpSpMk id="57" creationId="{9F603BE9-B2BF-E00C-31FD-71C875F5FC8F}"/>
          </ac:grpSpMkLst>
        </pc:grpChg>
        <pc:grpChg chg="mod">
          <ac:chgData name="FEDERICA D'ALO'" userId="69ca7ac1-e774-4f8e-bfeb-77bc6e057f74" providerId="ADAL" clId="{EB90EABE-C494-4341-994E-841401D53090}" dt="2025-02-04T14:55:43.402" v="5691" actId="1036"/>
          <ac:grpSpMkLst>
            <pc:docMk/>
            <pc:sldMk cId="1968125292" sldId="259"/>
            <ac:grpSpMk id="102" creationId="{CCFEBF8E-4676-51A3-E9BB-7D19653E52D6}"/>
          </ac:grpSpMkLst>
        </pc:grpChg>
        <pc:picChg chg="add mod">
          <ac:chgData name="FEDERICA D'ALO'" userId="69ca7ac1-e774-4f8e-bfeb-77bc6e057f74" providerId="ADAL" clId="{EB90EABE-C494-4341-994E-841401D53090}" dt="2025-02-04T19:07:34.160" v="6513" actId="1076"/>
          <ac:picMkLst>
            <pc:docMk/>
            <pc:sldMk cId="1968125292" sldId="259"/>
            <ac:picMk id="5" creationId="{AC2BB291-3885-F037-4B6C-C82B1887B0C7}"/>
          </ac:picMkLst>
        </pc:picChg>
        <pc:picChg chg="mod">
          <ac:chgData name="FEDERICA D'ALO'" userId="69ca7ac1-e774-4f8e-bfeb-77bc6e057f74" providerId="ADAL" clId="{EB90EABE-C494-4341-994E-841401D53090}" dt="2025-02-05T15:08:22.221" v="6893" actId="1076"/>
          <ac:picMkLst>
            <pc:docMk/>
            <pc:sldMk cId="1968125292" sldId="259"/>
            <ac:picMk id="6" creationId="{C41C18F1-4674-8263-5266-CF1819E93746}"/>
          </ac:picMkLst>
        </pc:picChg>
        <pc:picChg chg="add mod">
          <ac:chgData name="FEDERICA D'ALO'" userId="69ca7ac1-e774-4f8e-bfeb-77bc6e057f74" providerId="ADAL" clId="{EB90EABE-C494-4341-994E-841401D53090}" dt="2025-02-04T18:40:32.576" v="6154" actId="1076"/>
          <ac:picMkLst>
            <pc:docMk/>
            <pc:sldMk cId="1968125292" sldId="259"/>
            <ac:picMk id="7" creationId="{FADE4114-5619-6329-8F9E-EE032E2C6ECB}"/>
          </ac:picMkLst>
        </pc:picChg>
        <pc:picChg chg="add mod">
          <ac:chgData name="FEDERICA D'ALO'" userId="69ca7ac1-e774-4f8e-bfeb-77bc6e057f74" providerId="ADAL" clId="{EB90EABE-C494-4341-994E-841401D53090}" dt="2025-02-05T15:06:30.279" v="6879" actId="1036"/>
          <ac:picMkLst>
            <pc:docMk/>
            <pc:sldMk cId="1968125292" sldId="259"/>
            <ac:picMk id="8" creationId="{4A9D354A-0B4F-BA60-DF51-6A4076457C5A}"/>
          </ac:picMkLst>
        </pc:picChg>
        <pc:picChg chg="add mod">
          <ac:chgData name="FEDERICA D'ALO'" userId="69ca7ac1-e774-4f8e-bfeb-77bc6e057f74" providerId="ADAL" clId="{EB90EABE-C494-4341-994E-841401D53090}" dt="2025-02-05T15:06:28.474" v="6878" actId="1036"/>
          <ac:picMkLst>
            <pc:docMk/>
            <pc:sldMk cId="1968125292" sldId="259"/>
            <ac:picMk id="9" creationId="{326E95E4-5E27-EB98-79F7-86DFFE6DFEEA}"/>
          </ac:picMkLst>
        </pc:picChg>
        <pc:picChg chg="add mod">
          <ac:chgData name="FEDERICA D'ALO'" userId="69ca7ac1-e774-4f8e-bfeb-77bc6e057f74" providerId="ADAL" clId="{EB90EABE-C494-4341-994E-841401D53090}" dt="2025-02-05T15:08:35.065" v="6899" actId="1076"/>
          <ac:picMkLst>
            <pc:docMk/>
            <pc:sldMk cId="1968125292" sldId="259"/>
            <ac:picMk id="11" creationId="{41E9CE65-7BE4-7278-8A72-A729E231B65E}"/>
          </ac:picMkLst>
        </pc:picChg>
        <pc:picChg chg="add del mod">
          <ac:chgData name="FEDERICA D'ALO'" userId="69ca7ac1-e774-4f8e-bfeb-77bc6e057f74" providerId="ADAL" clId="{EB90EABE-C494-4341-994E-841401D53090}" dt="2025-02-03T12:20:27.852" v="4727" actId="1037"/>
          <ac:picMkLst>
            <pc:docMk/>
            <pc:sldMk cId="1968125292" sldId="259"/>
            <ac:picMk id="12" creationId="{B2884EF7-3427-DE95-A7BC-C85604D1CE62}"/>
          </ac:picMkLst>
        </pc:picChg>
        <pc:picChg chg="mod">
          <ac:chgData name="FEDERICA D'ALO'" userId="69ca7ac1-e774-4f8e-bfeb-77bc6e057f74" providerId="ADAL" clId="{EB90EABE-C494-4341-994E-841401D53090}" dt="2025-02-05T15:08:32.585" v="6898" actId="1076"/>
          <ac:picMkLst>
            <pc:docMk/>
            <pc:sldMk cId="1968125292" sldId="259"/>
            <ac:picMk id="14" creationId="{CB08BB34-83E0-2263-5883-0DEA323C3E26}"/>
          </ac:picMkLst>
        </pc:picChg>
        <pc:picChg chg="add mod ord">
          <ac:chgData name="FEDERICA D'ALO'" userId="69ca7ac1-e774-4f8e-bfeb-77bc6e057f74" providerId="ADAL" clId="{EB90EABE-C494-4341-994E-841401D53090}" dt="2025-02-04T19:29:56.654" v="6777" actId="1076"/>
          <ac:picMkLst>
            <pc:docMk/>
            <pc:sldMk cId="1968125292" sldId="259"/>
            <ac:picMk id="16" creationId="{DCEC418D-6925-F974-8518-A922E9D5890B}"/>
          </ac:picMkLst>
        </pc:picChg>
        <pc:picChg chg="add mod modCrop">
          <ac:chgData name="FEDERICA D'ALO'" userId="69ca7ac1-e774-4f8e-bfeb-77bc6e057f74" providerId="ADAL" clId="{EB90EABE-C494-4341-994E-841401D53090}" dt="2025-02-04T19:04:20.953" v="6475" actId="732"/>
          <ac:picMkLst>
            <pc:docMk/>
            <pc:sldMk cId="1968125292" sldId="259"/>
            <ac:picMk id="21" creationId="{CBBE4ECA-8A88-8EB7-ED65-29A434D03BEF}"/>
          </ac:picMkLst>
        </pc:picChg>
        <pc:picChg chg="mod">
          <ac:chgData name="FEDERICA D'ALO'" userId="69ca7ac1-e774-4f8e-bfeb-77bc6e057f74" providerId="ADAL" clId="{EB90EABE-C494-4341-994E-841401D53090}" dt="2025-02-05T15:02:37.446" v="6838"/>
          <ac:picMkLst>
            <pc:docMk/>
            <pc:sldMk cId="1968125292" sldId="259"/>
            <ac:picMk id="27" creationId="{0FB94A43-FBA1-EC6F-2992-EF48D79E705D}"/>
          </ac:picMkLst>
        </pc:picChg>
        <pc:picChg chg="add mod">
          <ac:chgData name="FEDERICA D'ALO'" userId="69ca7ac1-e774-4f8e-bfeb-77bc6e057f74" providerId="ADAL" clId="{EB90EABE-C494-4341-994E-841401D53090}" dt="2025-02-04T19:30:10.634" v="6779" actId="1076"/>
          <ac:picMkLst>
            <pc:docMk/>
            <pc:sldMk cId="1968125292" sldId="259"/>
            <ac:picMk id="29" creationId="{7F69ABD9-F397-5553-A44A-9C14A26060A8}"/>
          </ac:picMkLst>
        </pc:picChg>
        <pc:picChg chg="mod">
          <ac:chgData name="FEDERICA D'ALO'" userId="69ca7ac1-e774-4f8e-bfeb-77bc6e057f74" providerId="ADAL" clId="{EB90EABE-C494-4341-994E-841401D53090}" dt="2025-02-05T15:02:37.446" v="6838"/>
          <ac:picMkLst>
            <pc:docMk/>
            <pc:sldMk cId="1968125292" sldId="259"/>
            <ac:picMk id="30" creationId="{73408894-F6B2-3C6D-2838-4E1260E80AB9}"/>
          </ac:picMkLst>
        </pc:picChg>
        <pc:picChg chg="add mod modCrop">
          <ac:chgData name="FEDERICA D'ALO'" userId="69ca7ac1-e774-4f8e-bfeb-77bc6e057f74" providerId="ADAL" clId="{EB90EABE-C494-4341-994E-841401D53090}" dt="2025-02-05T15:08:26.509" v="6895" actId="1076"/>
          <ac:picMkLst>
            <pc:docMk/>
            <pc:sldMk cId="1968125292" sldId="259"/>
            <ac:picMk id="31" creationId="{E93D88EC-F8F5-20F9-DB13-E19481AD328D}"/>
          </ac:picMkLst>
        </pc:picChg>
        <pc:picChg chg="mod">
          <ac:chgData name="FEDERICA D'ALO'" userId="69ca7ac1-e774-4f8e-bfeb-77bc6e057f74" providerId="ADAL" clId="{EB90EABE-C494-4341-994E-841401D53090}" dt="2025-02-05T15:02:37.446" v="6838"/>
          <ac:picMkLst>
            <pc:docMk/>
            <pc:sldMk cId="1968125292" sldId="259"/>
            <ac:picMk id="32" creationId="{BFCF7BBF-4E54-1424-E324-C46BD3898D0B}"/>
          </ac:picMkLst>
        </pc:picChg>
        <pc:picChg chg="mod">
          <ac:chgData name="FEDERICA D'ALO'" userId="69ca7ac1-e774-4f8e-bfeb-77bc6e057f74" providerId="ADAL" clId="{EB90EABE-C494-4341-994E-841401D53090}" dt="2025-02-05T15:02:37.446" v="6838"/>
          <ac:picMkLst>
            <pc:docMk/>
            <pc:sldMk cId="1968125292" sldId="259"/>
            <ac:picMk id="33" creationId="{0938F488-17D0-2889-82A8-3B4C6B010A72}"/>
          </ac:picMkLst>
        </pc:picChg>
        <pc:picChg chg="mod">
          <ac:chgData name="FEDERICA D'ALO'" userId="69ca7ac1-e774-4f8e-bfeb-77bc6e057f74" providerId="ADAL" clId="{EB90EABE-C494-4341-994E-841401D53090}" dt="2025-02-05T15:02:37.446" v="6838"/>
          <ac:picMkLst>
            <pc:docMk/>
            <pc:sldMk cId="1968125292" sldId="259"/>
            <ac:picMk id="34" creationId="{7CDAF2E3-4C4D-F038-C94F-01BF501F579A}"/>
          </ac:picMkLst>
        </pc:picChg>
        <pc:picChg chg="add mod">
          <ac:chgData name="FEDERICA D'ALO'" userId="69ca7ac1-e774-4f8e-bfeb-77bc6e057f74" providerId="ADAL" clId="{EB90EABE-C494-4341-994E-841401D53090}" dt="2025-02-05T15:08:40.199" v="6901" actId="1036"/>
          <ac:picMkLst>
            <pc:docMk/>
            <pc:sldMk cId="1968125292" sldId="259"/>
            <ac:picMk id="35" creationId="{C3E23250-D843-E9BE-12E2-69B4AE111BE1}"/>
          </ac:picMkLst>
        </pc:picChg>
        <pc:picChg chg="mod">
          <ac:chgData name="FEDERICA D'ALO'" userId="69ca7ac1-e774-4f8e-bfeb-77bc6e057f74" providerId="ADAL" clId="{EB90EABE-C494-4341-994E-841401D53090}" dt="2025-02-05T15:09:41.766" v="6903"/>
          <ac:picMkLst>
            <pc:docMk/>
            <pc:sldMk cId="1968125292" sldId="259"/>
            <ac:picMk id="36" creationId="{9ECAAB67-9265-5441-6B82-EC0F470A766F}"/>
          </ac:picMkLst>
        </pc:picChg>
        <pc:picChg chg="add mod">
          <ac:chgData name="FEDERICA D'ALO'" userId="69ca7ac1-e774-4f8e-bfeb-77bc6e057f74" providerId="ADAL" clId="{EB90EABE-C494-4341-994E-841401D53090}" dt="2025-02-04T19:27:47.475" v="6741" actId="1076"/>
          <ac:picMkLst>
            <pc:docMk/>
            <pc:sldMk cId="1968125292" sldId="259"/>
            <ac:picMk id="37" creationId="{39EB03F4-23E9-3EDF-8713-A659274071A9}"/>
          </ac:picMkLst>
        </pc:picChg>
        <pc:picChg chg="add mod">
          <ac:chgData name="FEDERICA D'ALO'" userId="69ca7ac1-e774-4f8e-bfeb-77bc6e057f74" providerId="ADAL" clId="{EB90EABE-C494-4341-994E-841401D53090}" dt="2025-02-04T18:39:42.875" v="6145" actId="1035"/>
          <ac:picMkLst>
            <pc:docMk/>
            <pc:sldMk cId="1968125292" sldId="259"/>
            <ac:picMk id="39" creationId="{EF52228C-7180-8723-DD8D-A9A1FC47CE59}"/>
          </ac:picMkLst>
        </pc:picChg>
        <pc:picChg chg="mod">
          <ac:chgData name="FEDERICA D'ALO'" userId="69ca7ac1-e774-4f8e-bfeb-77bc6e057f74" providerId="ADAL" clId="{EB90EABE-C494-4341-994E-841401D53090}" dt="2025-02-05T15:09:41.766" v="6903"/>
          <ac:picMkLst>
            <pc:docMk/>
            <pc:sldMk cId="1968125292" sldId="259"/>
            <ac:picMk id="40" creationId="{A498D53C-A0AB-D123-2C37-8E5F25407061}"/>
          </ac:picMkLst>
        </pc:picChg>
        <pc:picChg chg="mod">
          <ac:chgData name="FEDERICA D'ALO'" userId="69ca7ac1-e774-4f8e-bfeb-77bc6e057f74" providerId="ADAL" clId="{EB90EABE-C494-4341-994E-841401D53090}" dt="2025-02-05T15:09:41.766" v="6903"/>
          <ac:picMkLst>
            <pc:docMk/>
            <pc:sldMk cId="1968125292" sldId="259"/>
            <ac:picMk id="41" creationId="{B91B7056-D94E-6CD2-94DA-7D0C5E79AD09}"/>
          </ac:picMkLst>
        </pc:picChg>
        <pc:picChg chg="add mod ord topLvl modCrop">
          <ac:chgData name="FEDERICA D'ALO'" userId="69ca7ac1-e774-4f8e-bfeb-77bc6e057f74" providerId="ADAL" clId="{EB90EABE-C494-4341-994E-841401D53090}" dt="2025-02-03T12:17:36.254" v="4648" actId="208"/>
          <ac:picMkLst>
            <pc:docMk/>
            <pc:sldMk cId="1968125292" sldId="259"/>
            <ac:picMk id="48" creationId="{1BD4E532-418A-3FEA-7C47-A7B3D177D11B}"/>
          </ac:picMkLst>
        </pc:picChg>
        <pc:picChg chg="add mod">
          <ac:chgData name="FEDERICA D'ALO'" userId="69ca7ac1-e774-4f8e-bfeb-77bc6e057f74" providerId="ADAL" clId="{EB90EABE-C494-4341-994E-841401D53090}" dt="2025-02-04T18:24:06.299" v="5912" actId="2085"/>
          <ac:picMkLst>
            <pc:docMk/>
            <pc:sldMk cId="1968125292" sldId="259"/>
            <ac:picMk id="50" creationId="{C003E505-B4E5-1212-4D5B-F8157AE4AF5F}"/>
          </ac:picMkLst>
        </pc:picChg>
        <pc:picChg chg="mod">
          <ac:chgData name="FEDERICA D'ALO'" userId="69ca7ac1-e774-4f8e-bfeb-77bc6e057f74" providerId="ADAL" clId="{EB90EABE-C494-4341-994E-841401D53090}" dt="2025-02-05T15:08:18.736" v="6891" actId="1076"/>
          <ac:picMkLst>
            <pc:docMk/>
            <pc:sldMk cId="1968125292" sldId="259"/>
            <ac:picMk id="52" creationId="{5820E1A0-75B5-E3BE-92DE-5914332A44F6}"/>
          </ac:picMkLst>
        </pc:picChg>
        <pc:picChg chg="mod">
          <ac:chgData name="FEDERICA D'ALO'" userId="69ca7ac1-e774-4f8e-bfeb-77bc6e057f74" providerId="ADAL" clId="{EB90EABE-C494-4341-994E-841401D53090}" dt="2025-02-05T15:08:20.871" v="6892" actId="1076"/>
          <ac:picMkLst>
            <pc:docMk/>
            <pc:sldMk cId="1968125292" sldId="259"/>
            <ac:picMk id="53" creationId="{D7D7BD44-7956-6113-F155-161CCBDC66B4}"/>
          </ac:picMkLst>
        </pc:picChg>
        <pc:picChg chg="add mod">
          <ac:chgData name="FEDERICA D'ALO'" userId="69ca7ac1-e774-4f8e-bfeb-77bc6e057f74" providerId="ADAL" clId="{EB90EABE-C494-4341-994E-841401D53090}" dt="2025-02-04T18:56:54.330" v="6288" actId="1036"/>
          <ac:picMkLst>
            <pc:docMk/>
            <pc:sldMk cId="1968125292" sldId="259"/>
            <ac:picMk id="58" creationId="{A680EA88-9986-138D-67B0-E7E74F2C0A54}"/>
          </ac:picMkLst>
        </pc:picChg>
        <pc:picChg chg="add mod modCrop">
          <ac:chgData name="FEDERICA D'ALO'" userId="69ca7ac1-e774-4f8e-bfeb-77bc6e057f74" providerId="ADAL" clId="{EB90EABE-C494-4341-994E-841401D53090}" dt="2025-02-04T18:57:01.583" v="6294" actId="1036"/>
          <ac:picMkLst>
            <pc:docMk/>
            <pc:sldMk cId="1968125292" sldId="259"/>
            <ac:picMk id="59" creationId="{29E1DCDE-9BB0-3A50-CAA6-6A24F5CD0A84}"/>
          </ac:picMkLst>
        </pc:picChg>
        <pc:picChg chg="mod">
          <ac:chgData name="FEDERICA D'ALO'" userId="69ca7ac1-e774-4f8e-bfeb-77bc6e057f74" providerId="ADAL" clId="{EB90EABE-C494-4341-994E-841401D53090}" dt="2025-02-01T14:56:16.516" v="2880"/>
          <ac:picMkLst>
            <pc:docMk/>
            <pc:sldMk cId="1968125292" sldId="259"/>
            <ac:picMk id="104" creationId="{9FD92FB3-A2E8-7FBF-343E-FA4090DC057B}"/>
          </ac:picMkLst>
        </pc:picChg>
        <pc:picChg chg="add mod">
          <ac:chgData name="FEDERICA D'ALO'" userId="69ca7ac1-e774-4f8e-bfeb-77bc6e057f74" providerId="ADAL" clId="{EB90EABE-C494-4341-994E-841401D53090}" dt="2025-02-04T14:55:43.402" v="5691" actId="1036"/>
          <ac:picMkLst>
            <pc:docMk/>
            <pc:sldMk cId="1968125292" sldId="259"/>
            <ac:picMk id="115" creationId="{238F66BA-6D87-2AD5-F11E-035B31E77123}"/>
          </ac:picMkLst>
        </pc:picChg>
        <pc:picChg chg="add mod">
          <ac:chgData name="FEDERICA D'ALO'" userId="69ca7ac1-e774-4f8e-bfeb-77bc6e057f74" providerId="ADAL" clId="{EB90EABE-C494-4341-994E-841401D53090}" dt="2025-02-04T14:55:43.402" v="5691" actId="1036"/>
          <ac:picMkLst>
            <pc:docMk/>
            <pc:sldMk cId="1968125292" sldId="259"/>
            <ac:picMk id="118" creationId="{FCEE3115-0800-03E7-C4A1-A2CC2CA3E984}"/>
          </ac:picMkLst>
        </pc:picChg>
        <pc:picChg chg="mod">
          <ac:chgData name="FEDERICA D'ALO'" userId="69ca7ac1-e774-4f8e-bfeb-77bc6e057f74" providerId="ADAL" clId="{EB90EABE-C494-4341-994E-841401D53090}" dt="2025-02-04T14:55:43.402" v="5691" actId="1036"/>
          <ac:picMkLst>
            <pc:docMk/>
            <pc:sldMk cId="1968125292" sldId="259"/>
            <ac:picMk id="119" creationId="{FB976CFA-A6FC-4820-238E-59ACCAC882B2}"/>
          </ac:picMkLst>
        </pc:picChg>
        <pc:picChg chg="add mod">
          <ac:chgData name="FEDERICA D'ALO'" userId="69ca7ac1-e774-4f8e-bfeb-77bc6e057f74" providerId="ADAL" clId="{EB90EABE-C494-4341-994E-841401D53090}" dt="2025-02-04T14:55:43.402" v="5691" actId="1036"/>
          <ac:picMkLst>
            <pc:docMk/>
            <pc:sldMk cId="1968125292" sldId="259"/>
            <ac:picMk id="120" creationId="{FD6F87CC-538D-9DE0-3305-5AECF27EB210}"/>
          </ac:picMkLst>
        </pc:picChg>
        <pc:picChg chg="add mod">
          <ac:chgData name="FEDERICA D'ALO'" userId="69ca7ac1-e774-4f8e-bfeb-77bc6e057f74" providerId="ADAL" clId="{EB90EABE-C494-4341-994E-841401D53090}" dt="2025-02-04T14:55:43.402" v="5691" actId="1036"/>
          <ac:picMkLst>
            <pc:docMk/>
            <pc:sldMk cId="1968125292" sldId="259"/>
            <ac:picMk id="121" creationId="{D68463BE-E4C4-1397-3BFE-1D28816589CB}"/>
          </ac:picMkLst>
        </pc:picChg>
        <pc:picChg chg="mod ord">
          <ac:chgData name="FEDERICA D'ALO'" userId="69ca7ac1-e774-4f8e-bfeb-77bc6e057f74" providerId="ADAL" clId="{EB90EABE-C494-4341-994E-841401D53090}" dt="2025-02-04T18:40:23.957" v="6153" actId="1076"/>
          <ac:picMkLst>
            <pc:docMk/>
            <pc:sldMk cId="1968125292" sldId="259"/>
            <ac:picMk id="126" creationId="{EC43381D-1644-F960-CD09-B2E6A0E5DCE9}"/>
          </ac:picMkLst>
        </pc:picChg>
        <pc:picChg chg="add mod">
          <ac:chgData name="FEDERICA D'ALO'" userId="69ca7ac1-e774-4f8e-bfeb-77bc6e057f74" providerId="ADAL" clId="{EB90EABE-C494-4341-994E-841401D53090}" dt="2025-02-04T19:07:55.550" v="6518" actId="1038"/>
          <ac:picMkLst>
            <pc:docMk/>
            <pc:sldMk cId="1968125292" sldId="259"/>
            <ac:picMk id="127" creationId="{E62A95B3-6116-F1C3-B155-06E99B542A7E}"/>
          </ac:picMkLst>
        </pc:picChg>
        <pc:cxnChg chg="add mod">
          <ac:chgData name="FEDERICA D'ALO'" userId="69ca7ac1-e774-4f8e-bfeb-77bc6e057f74" providerId="ADAL" clId="{EB90EABE-C494-4341-994E-841401D53090}" dt="2025-02-04T14:55:43.402" v="5691" actId="1036"/>
          <ac:cxnSpMkLst>
            <pc:docMk/>
            <pc:sldMk cId="1968125292" sldId="259"/>
            <ac:cxnSpMk id="10" creationId="{FAD84805-549E-DBF6-17AF-A30A1B51D1F1}"/>
          </ac:cxnSpMkLst>
        </pc:cxnChg>
        <pc:cxnChg chg="mod ord">
          <ac:chgData name="FEDERICA D'ALO'" userId="69ca7ac1-e774-4f8e-bfeb-77bc6e057f74" providerId="ADAL" clId="{EB90EABE-C494-4341-994E-841401D53090}" dt="2025-02-04T14:55:43.402" v="5691" actId="1036"/>
          <ac:cxnSpMkLst>
            <pc:docMk/>
            <pc:sldMk cId="1968125292" sldId="259"/>
            <ac:cxnSpMk id="117" creationId="{E178A96D-7D72-CC77-8DDF-D98644FCDDB0}"/>
          </ac:cxnSpMkLst>
        </pc:cxnChg>
      </pc:sldChg>
      <pc:sldChg chg="addSp modSp new del mod">
        <pc:chgData name="FEDERICA D'ALO'" userId="69ca7ac1-e774-4f8e-bfeb-77bc6e057f74" providerId="ADAL" clId="{EB90EABE-C494-4341-994E-841401D53090}" dt="2025-02-05T15:08:50.840" v="6902" actId="2696"/>
        <pc:sldMkLst>
          <pc:docMk/>
          <pc:sldMk cId="2481973906" sldId="260"/>
        </pc:sldMkLst>
      </pc:sldChg>
      <pc:sldChg chg="addSp delSp modSp new del mod">
        <pc:chgData name="FEDERICA D'ALO'" userId="69ca7ac1-e774-4f8e-bfeb-77bc6e057f74" providerId="ADAL" clId="{EB90EABE-C494-4341-994E-841401D53090}" dt="2025-02-04T19:01:33.163" v="6458" actId="2696"/>
        <pc:sldMkLst>
          <pc:docMk/>
          <pc:sldMk cId="3895819681" sldId="260"/>
        </pc:sldMkLst>
      </pc:sldChg>
    </pc:docChg>
  </pc:docChgLst>
  <pc:docChgLst>
    <pc:chgData name="FEDERICA D'ALO'" userId="69ca7ac1-e774-4f8e-bfeb-77bc6e057f74" providerId="ADAL" clId="{BA9B30D2-BEA5-423D-BAB9-906413B274E6}"/>
    <pc:docChg chg="undo custSel addSld delSld modSld">
      <pc:chgData name="FEDERICA D'ALO'" userId="69ca7ac1-e774-4f8e-bfeb-77bc6e057f74" providerId="ADAL" clId="{BA9B30D2-BEA5-423D-BAB9-906413B274E6}" dt="2025-02-10T10:27:28.876" v="176" actId="1076"/>
      <pc:docMkLst>
        <pc:docMk/>
      </pc:docMkLst>
      <pc:sldChg chg="addSp delSp modSp mod">
        <pc:chgData name="FEDERICA D'ALO'" userId="69ca7ac1-e774-4f8e-bfeb-77bc6e057f74" providerId="ADAL" clId="{BA9B30D2-BEA5-423D-BAB9-906413B274E6}" dt="2025-02-10T10:27:28.876" v="176" actId="1076"/>
        <pc:sldMkLst>
          <pc:docMk/>
          <pc:sldMk cId="1968125292" sldId="259"/>
        </pc:sldMkLst>
        <pc:spChg chg="mod">
          <ac:chgData name="FEDERICA D'ALO'" userId="69ca7ac1-e774-4f8e-bfeb-77bc6e057f74" providerId="ADAL" clId="{BA9B30D2-BEA5-423D-BAB9-906413B274E6}" dt="2025-02-10T10:27:28.876" v="176" actId="1076"/>
          <ac:spMkLst>
            <pc:docMk/>
            <pc:sldMk cId="1968125292" sldId="259"/>
            <ac:spMk id="3" creationId="{F1E88715-526A-AF73-08B9-3977FDDBF0D0}"/>
          </ac:spMkLst>
        </pc:spChg>
        <pc:spChg chg="mod">
          <ac:chgData name="FEDERICA D'ALO'" userId="69ca7ac1-e774-4f8e-bfeb-77bc6e057f74" providerId="ADAL" clId="{BA9B30D2-BEA5-423D-BAB9-906413B274E6}" dt="2025-02-07T08:27:25.637" v="56" actId="14100"/>
          <ac:spMkLst>
            <pc:docMk/>
            <pc:sldMk cId="1968125292" sldId="259"/>
            <ac:spMk id="4" creationId="{4CACAB7B-5631-6431-E51D-8BD53194D1BD}"/>
          </ac:spMkLst>
        </pc:spChg>
        <pc:spChg chg="add del mod ord">
          <ac:chgData name="FEDERICA D'ALO'" userId="69ca7ac1-e774-4f8e-bfeb-77bc6e057f74" providerId="ADAL" clId="{BA9B30D2-BEA5-423D-BAB9-906413B274E6}" dt="2025-02-10T10:27:13.001" v="174" actId="478"/>
          <ac:spMkLst>
            <pc:docMk/>
            <pc:sldMk cId="1968125292" sldId="259"/>
            <ac:spMk id="18" creationId="{0D9ECC3D-1574-1A72-CCD1-D35049554331}"/>
          </ac:spMkLst>
        </pc:spChg>
        <pc:spChg chg="mod">
          <ac:chgData name="FEDERICA D'ALO'" userId="69ca7ac1-e774-4f8e-bfeb-77bc6e057f74" providerId="ADAL" clId="{BA9B30D2-BEA5-423D-BAB9-906413B274E6}" dt="2025-02-10T07:29:46.383" v="60" actId="207"/>
          <ac:spMkLst>
            <pc:docMk/>
            <pc:sldMk cId="1968125292" sldId="259"/>
            <ac:spMk id="23" creationId="{BC05B9C8-3C29-F3F1-B058-78F8E0A1B5CB}"/>
          </ac:spMkLst>
        </pc:spChg>
        <pc:spChg chg="mod">
          <ac:chgData name="FEDERICA D'ALO'" userId="69ca7ac1-e774-4f8e-bfeb-77bc6e057f74" providerId="ADAL" clId="{BA9B30D2-BEA5-423D-BAB9-906413B274E6}" dt="2025-02-10T07:43:19.739" v="102" actId="1076"/>
          <ac:spMkLst>
            <pc:docMk/>
            <pc:sldMk cId="1968125292" sldId="259"/>
            <ac:spMk id="26" creationId="{3503838A-ADF8-5D56-BA8F-8A7DFCABA434}"/>
          </ac:spMkLst>
        </pc:spChg>
        <pc:spChg chg="mod">
          <ac:chgData name="FEDERICA D'ALO'" userId="69ca7ac1-e774-4f8e-bfeb-77bc6e057f74" providerId="ADAL" clId="{BA9B30D2-BEA5-423D-BAB9-906413B274E6}" dt="2025-02-10T07:43:24.395" v="103" actId="1076"/>
          <ac:spMkLst>
            <pc:docMk/>
            <pc:sldMk cId="1968125292" sldId="259"/>
            <ac:spMk id="38" creationId="{81E97964-CE42-5942-C5CD-E15AF809D0F8}"/>
          </ac:spMkLst>
        </pc:spChg>
        <pc:spChg chg="mod">
          <ac:chgData name="FEDERICA D'ALO'" userId="69ca7ac1-e774-4f8e-bfeb-77bc6e057f74" providerId="ADAL" clId="{BA9B30D2-BEA5-423D-BAB9-906413B274E6}" dt="2025-02-10T07:44:13.104" v="107" actId="1076"/>
          <ac:spMkLst>
            <pc:docMk/>
            <pc:sldMk cId="1968125292" sldId="259"/>
            <ac:spMk id="42" creationId="{9C247535-0AD9-F054-DD38-129FC2B3AF29}"/>
          </ac:spMkLst>
        </pc:spChg>
        <pc:spChg chg="mod">
          <ac:chgData name="FEDERICA D'ALO'" userId="69ca7ac1-e774-4f8e-bfeb-77bc6e057f74" providerId="ADAL" clId="{BA9B30D2-BEA5-423D-BAB9-906413B274E6}" dt="2025-02-10T07:44:13.104" v="107" actId="1076"/>
          <ac:spMkLst>
            <pc:docMk/>
            <pc:sldMk cId="1968125292" sldId="259"/>
            <ac:spMk id="43" creationId="{EDF9381E-5934-071E-F537-16E18ADB5C24}"/>
          </ac:spMkLst>
        </pc:spChg>
        <pc:spChg chg="mod">
          <ac:chgData name="FEDERICA D'ALO'" userId="69ca7ac1-e774-4f8e-bfeb-77bc6e057f74" providerId="ADAL" clId="{BA9B30D2-BEA5-423D-BAB9-906413B274E6}" dt="2025-02-10T07:44:05.852" v="106" actId="1076"/>
          <ac:spMkLst>
            <pc:docMk/>
            <pc:sldMk cId="1968125292" sldId="259"/>
            <ac:spMk id="51" creationId="{9BEE4883-79A3-4374-801B-2761615E2654}"/>
          </ac:spMkLst>
        </pc:spChg>
        <pc:spChg chg="mod">
          <ac:chgData name="FEDERICA D'ALO'" userId="69ca7ac1-e774-4f8e-bfeb-77bc6e057f74" providerId="ADAL" clId="{BA9B30D2-BEA5-423D-BAB9-906413B274E6}" dt="2025-02-10T07:44:05.852" v="106" actId="1076"/>
          <ac:spMkLst>
            <pc:docMk/>
            <pc:sldMk cId="1968125292" sldId="259"/>
            <ac:spMk id="54" creationId="{743641A4-91EC-89E3-B8C4-24989A9BE8F2}"/>
          </ac:spMkLst>
        </pc:spChg>
        <pc:spChg chg="mod">
          <ac:chgData name="FEDERICA D'ALO'" userId="69ca7ac1-e774-4f8e-bfeb-77bc6e057f74" providerId="ADAL" clId="{BA9B30D2-BEA5-423D-BAB9-906413B274E6}" dt="2025-02-10T07:43:46.033" v="104" actId="1076"/>
          <ac:spMkLst>
            <pc:docMk/>
            <pc:sldMk cId="1968125292" sldId="259"/>
            <ac:spMk id="69" creationId="{5B990441-CCA6-1704-441F-3AC76871E60E}"/>
          </ac:spMkLst>
        </pc:spChg>
        <pc:spChg chg="mod">
          <ac:chgData name="FEDERICA D'ALO'" userId="69ca7ac1-e774-4f8e-bfeb-77bc6e057f74" providerId="ADAL" clId="{BA9B30D2-BEA5-423D-BAB9-906413B274E6}" dt="2025-02-10T07:43:46.033" v="104" actId="1076"/>
          <ac:spMkLst>
            <pc:docMk/>
            <pc:sldMk cId="1968125292" sldId="259"/>
            <ac:spMk id="70" creationId="{55B997CE-36B9-AD26-531C-FA1075C071B2}"/>
          </ac:spMkLst>
        </pc:spChg>
        <pc:spChg chg="mod">
          <ac:chgData name="FEDERICA D'ALO'" userId="69ca7ac1-e774-4f8e-bfeb-77bc6e057f74" providerId="ADAL" clId="{BA9B30D2-BEA5-423D-BAB9-906413B274E6}" dt="2025-02-10T07:43:46.033" v="104" actId="1076"/>
          <ac:spMkLst>
            <pc:docMk/>
            <pc:sldMk cId="1968125292" sldId="259"/>
            <ac:spMk id="76" creationId="{A0AF4186-D376-AF75-5B34-C0261C6A7972}"/>
          </ac:spMkLst>
        </pc:spChg>
        <pc:spChg chg="mod">
          <ac:chgData name="FEDERICA D'ALO'" userId="69ca7ac1-e774-4f8e-bfeb-77bc6e057f74" providerId="ADAL" clId="{BA9B30D2-BEA5-423D-BAB9-906413B274E6}" dt="2025-02-10T07:43:46.033" v="104" actId="1076"/>
          <ac:spMkLst>
            <pc:docMk/>
            <pc:sldMk cId="1968125292" sldId="259"/>
            <ac:spMk id="77" creationId="{5C8719C7-E62C-9193-6897-5E0F0BADF2D1}"/>
          </ac:spMkLst>
        </pc:spChg>
        <pc:spChg chg="mod">
          <ac:chgData name="FEDERICA D'ALO'" userId="69ca7ac1-e774-4f8e-bfeb-77bc6e057f74" providerId="ADAL" clId="{BA9B30D2-BEA5-423D-BAB9-906413B274E6}" dt="2025-02-10T07:44:13.104" v="107" actId="1076"/>
          <ac:spMkLst>
            <pc:docMk/>
            <pc:sldMk cId="1968125292" sldId="259"/>
            <ac:spMk id="80" creationId="{6B8617B7-E97B-1561-CAB5-9C604B3C56CB}"/>
          </ac:spMkLst>
        </pc:spChg>
        <pc:spChg chg="mod">
          <ac:chgData name="FEDERICA D'ALO'" userId="69ca7ac1-e774-4f8e-bfeb-77bc6e057f74" providerId="ADAL" clId="{BA9B30D2-BEA5-423D-BAB9-906413B274E6}" dt="2025-02-10T07:44:05.852" v="106" actId="1076"/>
          <ac:spMkLst>
            <pc:docMk/>
            <pc:sldMk cId="1968125292" sldId="259"/>
            <ac:spMk id="81" creationId="{8AA623F7-EA50-5BCA-18E7-3DA036CCE542}"/>
          </ac:spMkLst>
        </pc:spChg>
        <pc:grpChg chg="mod">
          <ac:chgData name="FEDERICA D'ALO'" userId="69ca7ac1-e774-4f8e-bfeb-77bc6e057f74" providerId="ADAL" clId="{BA9B30D2-BEA5-423D-BAB9-906413B274E6}" dt="2025-02-10T10:26:45.235" v="169" actId="1076"/>
          <ac:grpSpMkLst>
            <pc:docMk/>
            <pc:sldMk cId="1968125292" sldId="259"/>
            <ac:grpSpMk id="47" creationId="{F5C8E812-7E26-08A0-1AF1-689E2E26C4F5}"/>
          </ac:grpSpMkLst>
        </pc:grpChg>
        <pc:picChg chg="mod">
          <ac:chgData name="FEDERICA D'ALO'" userId="69ca7ac1-e774-4f8e-bfeb-77bc6e057f74" providerId="ADAL" clId="{BA9B30D2-BEA5-423D-BAB9-906413B274E6}" dt="2025-02-10T07:43:24.395" v="103" actId="1076"/>
          <ac:picMkLst>
            <pc:docMk/>
            <pc:sldMk cId="1968125292" sldId="259"/>
            <ac:picMk id="39" creationId="{EF52228C-7180-8723-DD8D-A9A1FC47CE59}"/>
          </ac:picMkLst>
        </pc:picChg>
        <pc:picChg chg="add mod">
          <ac:chgData name="FEDERICA D'ALO'" userId="69ca7ac1-e774-4f8e-bfeb-77bc6e057f74" providerId="ADAL" clId="{BA9B30D2-BEA5-423D-BAB9-906413B274E6}" dt="2025-02-10T07:42:39.246" v="89" actId="1035"/>
          <ac:picMkLst>
            <pc:docMk/>
            <pc:sldMk cId="1968125292" sldId="259"/>
            <ac:picMk id="44" creationId="{D79E4A53-D58F-D7F2-3146-66D8FC67C398}"/>
          </ac:picMkLst>
        </pc:picChg>
        <pc:picChg chg="add mod">
          <ac:chgData name="FEDERICA D'ALO'" userId="69ca7ac1-e774-4f8e-bfeb-77bc6e057f74" providerId="ADAL" clId="{BA9B30D2-BEA5-423D-BAB9-906413B274E6}" dt="2025-02-10T07:43:15.605" v="101" actId="1076"/>
          <ac:picMkLst>
            <pc:docMk/>
            <pc:sldMk cId="1968125292" sldId="259"/>
            <ac:picMk id="46" creationId="{9EF4C10E-52F7-2467-3755-E57CD86421E9}"/>
          </ac:picMkLst>
        </pc:picChg>
      </pc:sldChg>
      <pc:sldChg chg="modSp add del mod">
        <pc:chgData name="FEDERICA D'ALO'" userId="69ca7ac1-e774-4f8e-bfeb-77bc6e057f74" providerId="ADAL" clId="{BA9B30D2-BEA5-423D-BAB9-906413B274E6}" dt="2025-02-10T07:46:57.268" v="160" actId="2696"/>
        <pc:sldMkLst>
          <pc:docMk/>
          <pc:sldMk cId="1634094373" sldId="260"/>
        </pc:sldMkLst>
        <pc:spChg chg="mod">
          <ac:chgData name="FEDERICA D'ALO'" userId="69ca7ac1-e774-4f8e-bfeb-77bc6e057f74" providerId="ADAL" clId="{BA9B30D2-BEA5-423D-BAB9-906413B274E6}" dt="2025-02-10T07:46:47.537" v="159" actId="207"/>
          <ac:spMkLst>
            <pc:docMk/>
            <pc:sldMk cId="1634094373" sldId="260"/>
            <ac:spMk id="28" creationId="{B3907CA6-7E60-DFF0-9924-5BE75800675F}"/>
          </ac:spMkLst>
        </pc:spChg>
        <pc:spChg chg="mod">
          <ac:chgData name="FEDERICA D'ALO'" userId="69ca7ac1-e774-4f8e-bfeb-77bc6e057f74" providerId="ADAL" clId="{BA9B30D2-BEA5-423D-BAB9-906413B274E6}" dt="2025-02-10T07:45:45.029" v="121" actId="208"/>
          <ac:spMkLst>
            <pc:docMk/>
            <pc:sldMk cId="1634094373" sldId="260"/>
            <ac:spMk id="42" creationId="{3DAA9EAA-1084-7608-327B-714D54E1B2DC}"/>
          </ac:spMkLst>
        </pc:spChg>
        <pc:spChg chg="mod">
          <ac:chgData name="FEDERICA D'ALO'" userId="69ca7ac1-e774-4f8e-bfeb-77bc6e057f74" providerId="ADAL" clId="{BA9B30D2-BEA5-423D-BAB9-906413B274E6}" dt="2025-02-10T07:45:14.654" v="115" actId="207"/>
          <ac:spMkLst>
            <pc:docMk/>
            <pc:sldMk cId="1634094373" sldId="260"/>
            <ac:spMk id="43" creationId="{0A689684-3BED-00CA-656B-B7017501AB98}"/>
          </ac:spMkLst>
        </pc:spChg>
        <pc:spChg chg="mod">
          <ac:chgData name="FEDERICA D'ALO'" userId="69ca7ac1-e774-4f8e-bfeb-77bc6e057f74" providerId="ADAL" clId="{BA9B30D2-BEA5-423D-BAB9-906413B274E6}" dt="2025-02-10T07:45:18.028" v="116" actId="207"/>
          <ac:spMkLst>
            <pc:docMk/>
            <pc:sldMk cId="1634094373" sldId="260"/>
            <ac:spMk id="51" creationId="{D200C2B0-B90F-A439-9861-7606588C64C3}"/>
          </ac:spMkLst>
        </pc:spChg>
        <pc:spChg chg="mod">
          <ac:chgData name="FEDERICA D'ALO'" userId="69ca7ac1-e774-4f8e-bfeb-77bc6e057f74" providerId="ADAL" clId="{BA9B30D2-BEA5-423D-BAB9-906413B274E6}" dt="2025-02-10T07:45:47.053" v="122" actId="208"/>
          <ac:spMkLst>
            <pc:docMk/>
            <pc:sldMk cId="1634094373" sldId="260"/>
            <ac:spMk id="54" creationId="{540AFFA0-6467-C43B-1EED-F7E442A16DCE}"/>
          </ac:spMkLst>
        </pc:spChg>
        <pc:spChg chg="mod">
          <ac:chgData name="FEDERICA D'ALO'" userId="69ca7ac1-e774-4f8e-bfeb-77bc6e057f74" providerId="ADAL" clId="{BA9B30D2-BEA5-423D-BAB9-906413B274E6}" dt="2025-02-10T07:45:28.234" v="118" actId="208"/>
          <ac:spMkLst>
            <pc:docMk/>
            <pc:sldMk cId="1634094373" sldId="260"/>
            <ac:spMk id="69" creationId="{F18EEA5D-BACF-2555-2782-55AA57748CFC}"/>
          </ac:spMkLst>
        </pc:spChg>
        <pc:spChg chg="mod">
          <ac:chgData name="FEDERICA D'ALO'" userId="69ca7ac1-e774-4f8e-bfeb-77bc6e057f74" providerId="ADAL" clId="{BA9B30D2-BEA5-423D-BAB9-906413B274E6}" dt="2025-02-10T07:45:12.125" v="114" actId="207"/>
          <ac:spMkLst>
            <pc:docMk/>
            <pc:sldMk cId="1634094373" sldId="260"/>
            <ac:spMk id="70" creationId="{C5D8D182-8DAA-0A01-6D90-5618F566F92E}"/>
          </ac:spMkLst>
        </pc:spChg>
        <pc:spChg chg="mod">
          <ac:chgData name="FEDERICA D'ALO'" userId="69ca7ac1-e774-4f8e-bfeb-77bc6e057f74" providerId="ADAL" clId="{BA9B30D2-BEA5-423D-BAB9-906413B274E6}" dt="2025-02-10T07:45:10.180" v="113" actId="207"/>
          <ac:spMkLst>
            <pc:docMk/>
            <pc:sldMk cId="1634094373" sldId="260"/>
            <ac:spMk id="76" creationId="{0B7FD1BE-ACC5-450C-A14F-21ACF60F8C2E}"/>
          </ac:spMkLst>
        </pc:spChg>
        <pc:spChg chg="mod">
          <ac:chgData name="FEDERICA D'ALO'" userId="69ca7ac1-e774-4f8e-bfeb-77bc6e057f74" providerId="ADAL" clId="{BA9B30D2-BEA5-423D-BAB9-906413B274E6}" dt="2025-02-10T07:45:42.894" v="120" actId="208"/>
          <ac:spMkLst>
            <pc:docMk/>
            <pc:sldMk cId="1634094373" sldId="260"/>
            <ac:spMk id="77" creationId="{5751503E-CBAF-C72D-0166-FA5C34D2EC96}"/>
          </ac:spMkLst>
        </pc:spChg>
        <pc:spChg chg="mod">
          <ac:chgData name="FEDERICA D'ALO'" userId="69ca7ac1-e774-4f8e-bfeb-77bc6e057f74" providerId="ADAL" clId="{BA9B30D2-BEA5-423D-BAB9-906413B274E6}" dt="2025-02-10T07:45:26.318" v="117" actId="208"/>
          <ac:spMkLst>
            <pc:docMk/>
            <pc:sldMk cId="1634094373" sldId="260"/>
            <ac:spMk id="80" creationId="{9527D23D-18DA-E7D2-8644-E4C39645CBB5}"/>
          </ac:spMkLst>
        </pc:spChg>
        <pc:spChg chg="mod">
          <ac:chgData name="FEDERICA D'ALO'" userId="69ca7ac1-e774-4f8e-bfeb-77bc6e057f74" providerId="ADAL" clId="{BA9B30D2-BEA5-423D-BAB9-906413B274E6}" dt="2025-02-10T07:45:30.274" v="119" actId="208"/>
          <ac:spMkLst>
            <pc:docMk/>
            <pc:sldMk cId="1634094373" sldId="260"/>
            <ac:spMk id="81" creationId="{2B21E283-2DE4-B939-8865-138F2A809235}"/>
          </ac:spMkLst>
        </pc:spChg>
      </pc:sldChg>
    </pc:docChg>
  </pc:docChgLst>
  <pc:docChgLst>
    <pc:chgData name="OLGA GAVRICHKOVA" userId="9a1fd9b8-ee15-40e4-98b1-6fe2a3f678a5" providerId="ADAL" clId="{CF1264F6-BFC2-46D8-8E97-5B95EC3A8FD7}"/>
    <pc:docChg chg="undo redo custSel modSld">
      <pc:chgData name="OLGA GAVRICHKOVA" userId="9a1fd9b8-ee15-40e4-98b1-6fe2a3f678a5" providerId="ADAL" clId="{CF1264F6-BFC2-46D8-8E97-5B95EC3A8FD7}" dt="2025-02-09T14:41:33.150" v="262" actId="20577"/>
      <pc:docMkLst>
        <pc:docMk/>
      </pc:docMkLst>
      <pc:sldChg chg="modSp mod">
        <pc:chgData name="OLGA GAVRICHKOVA" userId="9a1fd9b8-ee15-40e4-98b1-6fe2a3f678a5" providerId="ADAL" clId="{CF1264F6-BFC2-46D8-8E97-5B95EC3A8FD7}" dt="2025-02-09T14:41:33.150" v="262" actId="20577"/>
        <pc:sldMkLst>
          <pc:docMk/>
          <pc:sldMk cId="1968125292" sldId="259"/>
        </pc:sldMkLst>
        <pc:spChg chg="mod">
          <ac:chgData name="OLGA GAVRICHKOVA" userId="9a1fd9b8-ee15-40e4-98b1-6fe2a3f678a5" providerId="ADAL" clId="{CF1264F6-BFC2-46D8-8E97-5B95EC3A8FD7}" dt="2025-02-09T14:41:33.150" v="262" actId="20577"/>
          <ac:spMkLst>
            <pc:docMk/>
            <pc:sldMk cId="1968125292" sldId="259"/>
            <ac:spMk id="19" creationId="{DEC7F88F-C4E6-D1EC-D908-337FCEE2614B}"/>
          </ac:spMkLst>
        </pc:spChg>
        <pc:spChg chg="mod">
          <ac:chgData name="OLGA GAVRICHKOVA" userId="9a1fd9b8-ee15-40e4-98b1-6fe2a3f678a5" providerId="ADAL" clId="{CF1264F6-BFC2-46D8-8E97-5B95EC3A8FD7}" dt="2025-02-09T14:40:10.148" v="261" actId="207"/>
          <ac:spMkLst>
            <pc:docMk/>
            <pc:sldMk cId="1968125292" sldId="259"/>
            <ac:spMk id="23" creationId="{BC05B9C8-3C29-F3F1-B058-78F8E0A1B5CB}"/>
          </ac:spMkLst>
        </pc:spChg>
        <pc:spChg chg="mod">
          <ac:chgData name="OLGA GAVRICHKOVA" userId="9a1fd9b8-ee15-40e4-98b1-6fe2a3f678a5" providerId="ADAL" clId="{CF1264F6-BFC2-46D8-8E97-5B95EC3A8FD7}" dt="2025-02-09T14:25:19.851" v="207" actId="1076"/>
          <ac:spMkLst>
            <pc:docMk/>
            <pc:sldMk cId="1968125292" sldId="259"/>
            <ac:spMk id="26" creationId="{3503838A-ADF8-5D56-BA8F-8A7DFCABA434}"/>
          </ac:spMkLst>
        </pc:spChg>
        <pc:spChg chg="mod">
          <ac:chgData name="OLGA GAVRICHKOVA" userId="9a1fd9b8-ee15-40e4-98b1-6fe2a3f678a5" providerId="ADAL" clId="{CF1264F6-BFC2-46D8-8E97-5B95EC3A8FD7}" dt="2025-02-09T14:38:50.177" v="250" actId="207"/>
          <ac:spMkLst>
            <pc:docMk/>
            <pc:sldMk cId="1968125292" sldId="259"/>
            <ac:spMk id="81" creationId="{8AA623F7-EA50-5BCA-18E7-3DA036CCE542}"/>
          </ac:spMkLst>
        </pc:spChg>
        <pc:picChg chg="mod">
          <ac:chgData name="OLGA GAVRICHKOVA" userId="9a1fd9b8-ee15-40e4-98b1-6fe2a3f678a5" providerId="ADAL" clId="{CF1264F6-BFC2-46D8-8E97-5B95EC3A8FD7}" dt="2025-02-09T14:20:22.459" v="14" actId="1076"/>
          <ac:picMkLst>
            <pc:docMk/>
            <pc:sldMk cId="1968125292" sldId="259"/>
            <ac:picMk id="46" creationId="{9EF4C10E-52F7-2467-3755-E57CD86421E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F5D6F6-946B-4A07-BC66-21BB86BF089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96253C9-3086-4D2C-B5B6-6F5261EB8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9B333C5-0219-4171-B2AD-FA98917877CD}"/>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61268E34-A3D0-443B-A226-F686CB0333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F8FBE65-4AFD-40BC-9B8E-1765EFF0AE62}"/>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372230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5E5A1A-7918-4629-9F13-7F57C71510D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ECDA221-02C3-4033-8B06-33F12BA61FA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3298A1-ED81-44DB-AEEC-5FD1229B9A31}"/>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E2621DE1-0678-4E04-A893-B2B3B8BDB51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39BB2AC-A07E-4620-975A-968FBF71A44A}"/>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3958787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523DA05-B69A-4EF9-A088-7E4469327DD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43C179F-4FB0-4CC6-B427-789E2EAC0D0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A299DAE-3CFA-4BF7-8668-24A3EEADE52D}"/>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B603C072-1311-450A-93EF-120CEE182B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6B6ACF-CA83-4A40-9EE7-D875AC9EC60D}"/>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384560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0C0626-510B-4B1C-BD25-F402C855EE9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A371F16-001F-4572-819A-5B6EAE41148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868A9B-883B-4615-871B-32B75ADFA597}"/>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0C154C42-2911-4072-B5F1-48EB3AA1EB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628925-ABE1-4D5E-BF99-56C80D6A0644}"/>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366643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14E272-B09D-4187-8C84-F965E191B72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06E7461-E90F-4CB5-8C0F-5999F38AA3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E73A7D4-9C2D-4453-8A2E-356CDD43F1ED}"/>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BC6C506F-5779-4B01-8EF7-B3D346E3AEB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6B90DEB-B9DB-4D50-A051-E80F16F8C9BD}"/>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207556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5318A4-E4DB-4A0B-A979-E7971F2A7AB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52CDD29-273C-42EF-833F-575DD8B2689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CEEF0CA-6E4C-4D21-A7FE-C99DE0C9F4C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7B64442-5F47-45D9-A9ED-206524D780F1}"/>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6" name="Segnaposto piè di pagina 5">
            <a:extLst>
              <a:ext uri="{FF2B5EF4-FFF2-40B4-BE49-F238E27FC236}">
                <a16:creationId xmlns:a16="http://schemas.microsoft.com/office/drawing/2014/main" id="{5436A940-B566-48D5-BB5C-53401A26A2B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09C73FD-2683-4778-9512-F698CCC21187}"/>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2805785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B81AD0-F912-4CA9-B8EB-A4F72E1000A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715F8EC-9F58-49FF-B0CD-B9C1D2B27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CA0BC26-E1DD-46CA-8D2B-E4FEB40CF52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DDE1900-4309-4D1A-AFBF-E01D293E87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A61F4E7-941D-4F6B-9132-57BD3EF4C5C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4E37614-6DAD-446C-9B81-207C5191E4CB}"/>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8" name="Segnaposto piè di pagina 7">
            <a:extLst>
              <a:ext uri="{FF2B5EF4-FFF2-40B4-BE49-F238E27FC236}">
                <a16:creationId xmlns:a16="http://schemas.microsoft.com/office/drawing/2014/main" id="{A20C7153-1768-4B34-A7DF-78C652BD188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025B596-EB45-4CA4-B9F5-C65E35203958}"/>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186540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0AD7BB-691B-4C28-ADAE-692E155CB31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72A3996-1E68-440A-B3B2-D854AD8A18DC}"/>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4" name="Segnaposto piè di pagina 3">
            <a:extLst>
              <a:ext uri="{FF2B5EF4-FFF2-40B4-BE49-F238E27FC236}">
                <a16:creationId xmlns:a16="http://schemas.microsoft.com/office/drawing/2014/main" id="{2A7F52A3-674B-4366-B44A-CA15F60453D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38C6C0C-3B71-4844-BAD4-959CE72FAFB9}"/>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60508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3B1FB46-6673-42C3-B63D-430177D81746}"/>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3" name="Segnaposto piè di pagina 2">
            <a:extLst>
              <a:ext uri="{FF2B5EF4-FFF2-40B4-BE49-F238E27FC236}">
                <a16:creationId xmlns:a16="http://schemas.microsoft.com/office/drawing/2014/main" id="{BCA20CC1-F570-4B5E-B62B-6BEF92FCD63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16017A0-4210-4D30-BC07-E370B7237859}"/>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140362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AE97A1-C0FA-4382-8B33-398E2CF75E8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68C19FC-42D4-4C10-95D0-F72DA8BCC0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80B2476-D60F-4EF8-AAC9-5FDF0F366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7B7C251-A619-45CF-BA02-E67490763E52}"/>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6" name="Segnaposto piè di pagina 5">
            <a:extLst>
              <a:ext uri="{FF2B5EF4-FFF2-40B4-BE49-F238E27FC236}">
                <a16:creationId xmlns:a16="http://schemas.microsoft.com/office/drawing/2014/main" id="{A26DD71B-C9FB-49C7-91B1-25F83857961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A96D5E0-3661-4B54-B034-4CCA3ED92273}"/>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294951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5ED7D2-DE4D-4843-B7F4-3F1482E2802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6585039-F30A-42F4-8105-959B1B1B9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B235A75-AD2D-4C55-BCE2-24EA0B5091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4CDED24-765F-43B6-8778-B1AD4A2B2454}"/>
              </a:ext>
            </a:extLst>
          </p:cNvPr>
          <p:cNvSpPr>
            <a:spLocks noGrp="1"/>
          </p:cNvSpPr>
          <p:nvPr>
            <p:ph type="dt" sz="half" idx="10"/>
          </p:nvPr>
        </p:nvSpPr>
        <p:spPr/>
        <p:txBody>
          <a:bodyPr/>
          <a:lstStyle/>
          <a:p>
            <a:fld id="{12FEE3BB-F7DD-4C6B-A094-C8AAA1968D8D}" type="datetimeFigureOut">
              <a:rPr lang="it-IT" smtClean="0"/>
              <a:t>10/02/2025</a:t>
            </a:fld>
            <a:endParaRPr lang="it-IT"/>
          </a:p>
        </p:txBody>
      </p:sp>
      <p:sp>
        <p:nvSpPr>
          <p:cNvPr id="6" name="Segnaposto piè di pagina 5">
            <a:extLst>
              <a:ext uri="{FF2B5EF4-FFF2-40B4-BE49-F238E27FC236}">
                <a16:creationId xmlns:a16="http://schemas.microsoft.com/office/drawing/2014/main" id="{14B24C6E-4221-4725-ACC2-9231C2D5C1D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8D0026A-FB09-4D04-B669-4C3AC4B8523D}"/>
              </a:ext>
            </a:extLst>
          </p:cNvPr>
          <p:cNvSpPr>
            <a:spLocks noGrp="1"/>
          </p:cNvSpPr>
          <p:nvPr>
            <p:ph type="sldNum" sz="quarter" idx="12"/>
          </p:nvPr>
        </p:nvSpPr>
        <p:spPr/>
        <p:txBody>
          <a:bodyPr/>
          <a:lstStyle/>
          <a:p>
            <a:fld id="{2FECEB77-B846-42DF-98B1-9B115CCE7049}" type="slidenum">
              <a:rPr lang="it-IT" smtClean="0"/>
              <a:t>‹N›</a:t>
            </a:fld>
            <a:endParaRPr lang="it-IT"/>
          </a:p>
        </p:txBody>
      </p:sp>
    </p:spTree>
    <p:extLst>
      <p:ext uri="{BB962C8B-B14F-4D97-AF65-F5344CB8AC3E}">
        <p14:creationId xmlns:p14="http://schemas.microsoft.com/office/powerpoint/2010/main" val="398155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A2309BB-E92D-4CD9-BCB9-4D98DC39F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33F14AD-AE10-41DD-A99E-06519BD41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6E288B9-3663-41FF-BC3A-18AE54FDDF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EE3BB-F7DD-4C6B-A094-C8AAA1968D8D}" type="datetimeFigureOut">
              <a:rPr lang="it-IT" smtClean="0"/>
              <a:t>10/02/2025</a:t>
            </a:fld>
            <a:endParaRPr lang="it-IT"/>
          </a:p>
        </p:txBody>
      </p:sp>
      <p:sp>
        <p:nvSpPr>
          <p:cNvPr id="5" name="Segnaposto piè di pagina 4">
            <a:extLst>
              <a:ext uri="{FF2B5EF4-FFF2-40B4-BE49-F238E27FC236}">
                <a16:creationId xmlns:a16="http://schemas.microsoft.com/office/drawing/2014/main" id="{D284F00E-C870-41EE-A358-97DCFEE512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CB90196-9610-4B13-A51A-2B8CF370AE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CEB77-B846-42DF-98B1-9B115CCE7049}" type="slidenum">
              <a:rPr lang="it-IT" smtClean="0"/>
              <a:t>‹N›</a:t>
            </a:fld>
            <a:endParaRPr lang="it-IT"/>
          </a:p>
        </p:txBody>
      </p:sp>
    </p:spTree>
    <p:extLst>
      <p:ext uri="{BB962C8B-B14F-4D97-AF65-F5344CB8AC3E}">
        <p14:creationId xmlns:p14="http://schemas.microsoft.com/office/powerpoint/2010/main" val="3681882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jpg"/><Relationship Id="rId26" Type="http://schemas.openxmlformats.org/officeDocument/2006/relationships/image" Target="../media/image22.png"/><Relationship Id="rId3" Type="http://schemas.openxmlformats.org/officeDocument/2006/relationships/image" Target="../media/image2.png"/><Relationship Id="rId21" Type="http://schemas.openxmlformats.org/officeDocument/2006/relationships/image" Target="../media/image18.png"/><Relationship Id="rId34" Type="http://schemas.openxmlformats.org/officeDocument/2006/relationships/image" Target="../media/image30.pn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4.jpg"/><Relationship Id="rId25" Type="http://schemas.openxmlformats.org/officeDocument/2006/relationships/image" Target="../media/image21.png"/><Relationship Id="rId33"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24" Type="http://schemas.microsoft.com/office/2007/relationships/hdphoto" Target="../media/hdphoto3.wdp"/><Relationship Id="rId32" Type="http://schemas.openxmlformats.org/officeDocument/2006/relationships/image" Target="../media/image28.jpg"/><Relationship Id="rId5" Type="http://schemas.openxmlformats.org/officeDocument/2006/relationships/image" Target="../media/image4.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4.png"/><Relationship Id="rId36" Type="http://schemas.openxmlformats.org/officeDocument/2006/relationships/image" Target="../media/image32.png"/><Relationship Id="rId10" Type="http://schemas.microsoft.com/office/2007/relationships/hdphoto" Target="../media/hdphoto2.wdp"/><Relationship Id="rId19" Type="http://schemas.openxmlformats.org/officeDocument/2006/relationships/image" Target="../media/image16.png"/><Relationship Id="rId31"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3.png"/><Relationship Id="rId30" Type="http://schemas.openxmlformats.org/officeDocument/2006/relationships/image" Target="../media/image26.png"/><Relationship Id="rId35" Type="http://schemas.openxmlformats.org/officeDocument/2006/relationships/image" Target="../media/image31.png"/><Relationship Id="rId8"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D821E93-CBDF-2916-23AB-CE9D82AC0297}"/>
            </a:ext>
          </a:extLst>
        </p:cNvPr>
        <p:cNvGrpSpPr/>
        <p:nvPr/>
      </p:nvGrpSpPr>
      <p:grpSpPr>
        <a:xfrm>
          <a:off x="0" y="0"/>
          <a:ext cx="0" cy="0"/>
          <a:chOff x="0" y="0"/>
          <a:chExt cx="0" cy="0"/>
        </a:xfrm>
      </p:grpSpPr>
      <p:sp>
        <p:nvSpPr>
          <p:cNvPr id="190" name="Rettangolo 189">
            <a:extLst>
              <a:ext uri="{FF2B5EF4-FFF2-40B4-BE49-F238E27FC236}">
                <a16:creationId xmlns:a16="http://schemas.microsoft.com/office/drawing/2014/main" id="{CE44A9EF-708F-81C3-4039-6299A9C2438E}"/>
              </a:ext>
            </a:extLst>
          </p:cNvPr>
          <p:cNvSpPr/>
          <p:nvPr/>
        </p:nvSpPr>
        <p:spPr>
          <a:xfrm>
            <a:off x="7935449" y="4054431"/>
            <a:ext cx="4175201" cy="2080817"/>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7" name="Freccia a pentagono 186">
            <a:extLst>
              <a:ext uri="{FF2B5EF4-FFF2-40B4-BE49-F238E27FC236}">
                <a16:creationId xmlns:a16="http://schemas.microsoft.com/office/drawing/2014/main" id="{B885F326-06ED-BEB7-6F4C-6AB318599FA5}"/>
              </a:ext>
            </a:extLst>
          </p:cNvPr>
          <p:cNvSpPr/>
          <p:nvPr/>
        </p:nvSpPr>
        <p:spPr>
          <a:xfrm>
            <a:off x="2622870" y="4156338"/>
            <a:ext cx="5486751" cy="2028968"/>
          </a:xfrm>
          <a:prstGeom prst="homePlate">
            <a:avLst>
              <a:gd name="adj" fmla="val 7594"/>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9" name="Rettangolo 188">
            <a:extLst>
              <a:ext uri="{FF2B5EF4-FFF2-40B4-BE49-F238E27FC236}">
                <a16:creationId xmlns:a16="http://schemas.microsoft.com/office/drawing/2014/main" id="{F1C26798-964E-7CAA-858D-DE201E63363C}"/>
              </a:ext>
            </a:extLst>
          </p:cNvPr>
          <p:cNvSpPr/>
          <p:nvPr/>
        </p:nvSpPr>
        <p:spPr>
          <a:xfrm>
            <a:off x="7948045" y="1193781"/>
            <a:ext cx="4175201" cy="2581583"/>
          </a:xfrm>
          <a:prstGeom prst="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8" name="Freccia a pentagono 187">
            <a:extLst>
              <a:ext uri="{FF2B5EF4-FFF2-40B4-BE49-F238E27FC236}">
                <a16:creationId xmlns:a16="http://schemas.microsoft.com/office/drawing/2014/main" id="{4929952E-9087-F9CA-D86E-5DEAE8AE5C16}"/>
              </a:ext>
            </a:extLst>
          </p:cNvPr>
          <p:cNvSpPr/>
          <p:nvPr/>
        </p:nvSpPr>
        <p:spPr>
          <a:xfrm>
            <a:off x="2610108" y="1320391"/>
            <a:ext cx="5525899" cy="2352540"/>
          </a:xfrm>
          <a:prstGeom prst="homePlate">
            <a:avLst>
              <a:gd name="adj" fmla="val 7572"/>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con angoli arrotondati 69">
            <a:extLst>
              <a:ext uri="{FF2B5EF4-FFF2-40B4-BE49-F238E27FC236}">
                <a16:creationId xmlns:a16="http://schemas.microsoft.com/office/drawing/2014/main" id="{55B997CE-36B9-AD26-531C-FA1075C071B2}"/>
              </a:ext>
            </a:extLst>
          </p:cNvPr>
          <p:cNvSpPr/>
          <p:nvPr/>
        </p:nvSpPr>
        <p:spPr>
          <a:xfrm>
            <a:off x="79345" y="1598657"/>
            <a:ext cx="2431315" cy="1075919"/>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88" name="CasellaDiTesto 87">
            <a:extLst>
              <a:ext uri="{FF2B5EF4-FFF2-40B4-BE49-F238E27FC236}">
                <a16:creationId xmlns:a16="http://schemas.microsoft.com/office/drawing/2014/main" id="{0C3D37D1-C5E9-4E44-E5C6-96BC6E3FC3FC}"/>
              </a:ext>
            </a:extLst>
          </p:cNvPr>
          <p:cNvSpPr txBox="1"/>
          <p:nvPr/>
        </p:nvSpPr>
        <p:spPr>
          <a:xfrm>
            <a:off x="4758730" y="668706"/>
            <a:ext cx="2175724" cy="307777"/>
          </a:xfrm>
          <a:prstGeom prst="rect">
            <a:avLst/>
          </a:prstGeom>
          <a:noFill/>
        </p:spPr>
        <p:txBody>
          <a:bodyPr wrap="none" rtlCol="0">
            <a:spAutoFit/>
          </a:bodyPr>
          <a:lstStyle/>
          <a:p>
            <a:r>
              <a:rPr lang="it-IT" sz="1400" b="1" dirty="0">
                <a:solidFill>
                  <a:schemeClr val="bg1"/>
                </a:solidFill>
              </a:rPr>
              <a:t>MICROCOSM EXPERIMENT</a:t>
            </a:r>
          </a:p>
        </p:txBody>
      </p:sp>
      <p:grpSp>
        <p:nvGrpSpPr>
          <p:cNvPr id="47" name="Gruppo 46">
            <a:extLst>
              <a:ext uri="{FF2B5EF4-FFF2-40B4-BE49-F238E27FC236}">
                <a16:creationId xmlns:a16="http://schemas.microsoft.com/office/drawing/2014/main" id="{F5C8E812-7E26-08A0-1AF1-689E2E26C4F5}"/>
              </a:ext>
            </a:extLst>
          </p:cNvPr>
          <p:cNvGrpSpPr/>
          <p:nvPr/>
        </p:nvGrpSpPr>
        <p:grpSpPr>
          <a:xfrm>
            <a:off x="-323561" y="-94440"/>
            <a:ext cx="12589515" cy="569251"/>
            <a:chOff x="-314036" y="-82569"/>
            <a:chExt cx="12589515" cy="569251"/>
          </a:xfrm>
        </p:grpSpPr>
        <p:sp>
          <p:nvSpPr>
            <p:cNvPr id="3" name="CasellaDiTesto 2">
              <a:extLst>
                <a:ext uri="{FF2B5EF4-FFF2-40B4-BE49-F238E27FC236}">
                  <a16:creationId xmlns:a16="http://schemas.microsoft.com/office/drawing/2014/main" id="{F1E88715-526A-AF73-08B9-3977FDDBF0D0}"/>
                </a:ext>
              </a:extLst>
            </p:cNvPr>
            <p:cNvSpPr txBox="1"/>
            <p:nvPr/>
          </p:nvSpPr>
          <p:spPr>
            <a:xfrm>
              <a:off x="78536" y="76942"/>
              <a:ext cx="12196943" cy="338554"/>
            </a:xfrm>
            <a:prstGeom prst="rect">
              <a:avLst/>
            </a:prstGeom>
            <a:noFill/>
          </p:spPr>
          <p:txBody>
            <a:bodyPr wrap="square" rtlCol="0">
              <a:spAutoFit/>
            </a:bodyPr>
            <a:lstStyle/>
            <a:p>
              <a:r>
                <a:rPr lang="it-IT" sz="1600" b="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CNR IRET Conference Rome                               </a:t>
              </a:r>
              <a:r>
                <a:rPr lang="it-IT" sz="160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1600" b="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1600" b="0"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February</a:t>
              </a:r>
              <a:r>
                <a:rPr lang="it-IT" sz="1600" b="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18</a:t>
              </a:r>
              <a:r>
                <a:rPr lang="it-IT" sz="1600" b="0" baseline="3000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it-IT" sz="1600" b="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a:t>
              </a:r>
              <a:r>
                <a:rPr lang="it-IT" sz="1600" b="0" baseline="3000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it-IT" sz="1600" b="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2025</a:t>
              </a:r>
              <a:endParaRPr lang="it-IT" sz="1600" dirty="0"/>
            </a:p>
          </p:txBody>
        </p:sp>
        <p:pic>
          <p:nvPicPr>
            <p:cNvPr id="6" name="Immagine 5">
              <a:extLst>
                <a:ext uri="{FF2B5EF4-FFF2-40B4-BE49-F238E27FC236}">
                  <a16:creationId xmlns:a16="http://schemas.microsoft.com/office/drawing/2014/main" id="{C41C18F1-4674-8263-5266-CF1819E93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352" y="91759"/>
              <a:ext cx="839114" cy="288445"/>
            </a:xfrm>
            <a:prstGeom prst="rect">
              <a:avLst/>
            </a:prstGeom>
          </p:spPr>
        </p:pic>
        <p:pic>
          <p:nvPicPr>
            <p:cNvPr id="14" name="Immagine 13">
              <a:extLst>
                <a:ext uri="{FF2B5EF4-FFF2-40B4-BE49-F238E27FC236}">
                  <a16:creationId xmlns:a16="http://schemas.microsoft.com/office/drawing/2014/main" id="{CB08BB34-83E0-2263-5883-0DEA323C3E26}"/>
                </a:ext>
              </a:extLst>
            </p:cNvPr>
            <p:cNvPicPr>
              <a:picLocks noChangeAspect="1"/>
            </p:cNvPicPr>
            <p:nvPr/>
          </p:nvPicPr>
          <p:blipFill rotWithShape="1">
            <a:blip r:embed="rId4"/>
            <a:srcRect t="1303"/>
            <a:stretch/>
          </p:blipFill>
          <p:spPr>
            <a:xfrm>
              <a:off x="2658140" y="27177"/>
              <a:ext cx="382992" cy="378000"/>
            </a:xfrm>
            <a:prstGeom prst="ellipse">
              <a:avLst/>
            </a:prstGeom>
          </p:spPr>
        </p:pic>
        <p:pic>
          <p:nvPicPr>
            <p:cNvPr id="52" name="Immagine 51">
              <a:extLst>
                <a:ext uri="{FF2B5EF4-FFF2-40B4-BE49-F238E27FC236}">
                  <a16:creationId xmlns:a16="http://schemas.microsoft.com/office/drawing/2014/main" id="{5820E1A0-75B5-E3BE-92DE-5914332A4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036" y="-82569"/>
              <a:ext cx="1439157" cy="569251"/>
            </a:xfrm>
            <a:prstGeom prst="rect">
              <a:avLst/>
            </a:prstGeom>
          </p:spPr>
        </p:pic>
        <p:pic>
          <p:nvPicPr>
            <p:cNvPr id="53" name="Immagine 52">
              <a:extLst>
                <a:ext uri="{FF2B5EF4-FFF2-40B4-BE49-F238E27FC236}">
                  <a16:creationId xmlns:a16="http://schemas.microsoft.com/office/drawing/2014/main" id="{D7D7BD44-7956-6113-F155-161CCBDC6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508" y="27177"/>
              <a:ext cx="422131" cy="411365"/>
            </a:xfrm>
            <a:prstGeom prst="rect">
              <a:avLst/>
            </a:prstGeom>
          </p:spPr>
        </p:pic>
      </p:grpSp>
      <p:sp>
        <p:nvSpPr>
          <p:cNvPr id="4" name="Rettangolo 3">
            <a:extLst>
              <a:ext uri="{FF2B5EF4-FFF2-40B4-BE49-F238E27FC236}">
                <a16:creationId xmlns:a16="http://schemas.microsoft.com/office/drawing/2014/main" id="{4CACAB7B-5631-6431-E51D-8BD53194D1BD}"/>
              </a:ext>
            </a:extLst>
          </p:cNvPr>
          <p:cNvSpPr/>
          <p:nvPr/>
        </p:nvSpPr>
        <p:spPr>
          <a:xfrm>
            <a:off x="1" y="426527"/>
            <a:ext cx="12191999" cy="719493"/>
          </a:xfrm>
          <a:prstGeom prst="rect">
            <a:avLst/>
          </a:prstGeom>
          <a:solidFill>
            <a:schemeClr val="accent6">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spcAft>
                <a:spcPts val="400"/>
              </a:spcAft>
            </a:pPr>
            <a:r>
              <a:rPr lang="en-GB" sz="1600" b="1" kern="100" dirty="0">
                <a:solidFill>
                  <a:schemeClr val="tx1"/>
                </a:solidFill>
                <a:effectLst/>
                <a:latin typeface="Aharoni" panose="02010803020104030203" pitchFamily="2" charset="-79"/>
                <a:cs typeface="Aharoni" panose="02010803020104030203" pitchFamily="2" charset="-79"/>
              </a:rPr>
              <a:t>Manipulation experiments in Alpine ecosystems: Exploring climate change impacts and carbon dynamics</a:t>
            </a:r>
          </a:p>
          <a:p>
            <a:pPr algn="ctr">
              <a:spcBef>
                <a:spcPts val="400"/>
              </a:spcBef>
              <a:spcAft>
                <a:spcPts val="400"/>
              </a:spcAft>
            </a:pPr>
            <a:r>
              <a:rPr lang="en-GB" sz="1100" b="1" dirty="0">
                <a:solidFill>
                  <a:schemeClr val="tx1"/>
                </a:solidFill>
                <a:effectLst/>
                <a:latin typeface="Arial" panose="020B0604020202020204" pitchFamily="34" charset="0"/>
              </a:rPr>
              <a:t>F. </a:t>
            </a:r>
            <a:r>
              <a:rPr lang="en-GB" sz="1100" b="1" dirty="0" err="1">
                <a:solidFill>
                  <a:schemeClr val="tx1"/>
                </a:solidFill>
                <a:effectLst/>
                <a:latin typeface="Arial" panose="020B0604020202020204" pitchFamily="34" charset="0"/>
              </a:rPr>
              <a:t>D’Alò</a:t>
            </a:r>
            <a:r>
              <a:rPr lang="en-GB" sz="1100" b="1" dirty="0">
                <a:solidFill>
                  <a:schemeClr val="tx1"/>
                </a:solidFill>
                <a:effectLst/>
                <a:latin typeface="Arial" panose="020B0604020202020204" pitchFamily="34" charset="0"/>
              </a:rPr>
              <a:t>, O. </a:t>
            </a:r>
            <a:r>
              <a:rPr lang="en-GB" sz="1100" b="1" dirty="0" err="1">
                <a:solidFill>
                  <a:schemeClr val="tx1"/>
                </a:solidFill>
                <a:effectLst/>
                <a:latin typeface="Arial" panose="020B0604020202020204" pitchFamily="34" charset="0"/>
              </a:rPr>
              <a:t>Gavrichkova</a:t>
            </a:r>
            <a:r>
              <a:rPr lang="en-GB" sz="1100" b="1" dirty="0">
                <a:solidFill>
                  <a:schemeClr val="tx1"/>
                </a:solidFill>
                <a:effectLst/>
                <a:latin typeface="Arial" panose="020B0604020202020204" pitchFamily="34" charset="0"/>
              </a:rPr>
              <a:t>, C. </a:t>
            </a:r>
            <a:r>
              <a:rPr lang="en-GB" sz="1100" b="1" dirty="0" err="1">
                <a:solidFill>
                  <a:schemeClr val="tx1"/>
                </a:solidFill>
                <a:effectLst/>
                <a:latin typeface="Arial" panose="020B0604020202020204" pitchFamily="34" charset="0"/>
              </a:rPr>
              <a:t>Volterrani</a:t>
            </a:r>
            <a:r>
              <a:rPr lang="en-GB" sz="1100" b="1" dirty="0">
                <a:solidFill>
                  <a:schemeClr val="tx1"/>
                </a:solidFill>
                <a:effectLst/>
                <a:latin typeface="Arial" panose="020B0604020202020204" pitchFamily="34" charset="0"/>
              </a:rPr>
              <a:t>, L. </a:t>
            </a:r>
            <a:r>
              <a:rPr lang="en-GB" sz="1100" b="1" dirty="0" err="1">
                <a:solidFill>
                  <a:schemeClr val="tx1"/>
                </a:solidFill>
                <a:effectLst/>
                <a:latin typeface="Arial" panose="020B0604020202020204" pitchFamily="34" charset="0"/>
              </a:rPr>
              <a:t>Latilla</a:t>
            </a:r>
            <a:r>
              <a:rPr lang="en-GB" sz="1100" b="1" dirty="0">
                <a:solidFill>
                  <a:schemeClr val="tx1"/>
                </a:solidFill>
                <a:effectLst/>
                <a:latin typeface="Arial" panose="020B0604020202020204" pitchFamily="34" charset="0"/>
              </a:rPr>
              <a:t>, M. Sarti, A. </a:t>
            </a:r>
            <a:r>
              <a:rPr lang="en-GB" sz="1100" b="1" dirty="0" err="1">
                <a:solidFill>
                  <a:schemeClr val="tx1"/>
                </a:solidFill>
                <a:effectLst/>
                <a:latin typeface="Arial" panose="020B0604020202020204" pitchFamily="34" charset="0"/>
              </a:rPr>
              <a:t>Milcu</a:t>
            </a:r>
            <a:r>
              <a:rPr lang="en-GB" sz="1100" b="1" dirty="0">
                <a:solidFill>
                  <a:schemeClr val="tx1"/>
                </a:solidFill>
                <a:effectLst/>
                <a:latin typeface="Arial" panose="020B0604020202020204" pitchFamily="34" charset="0"/>
              </a:rPr>
              <a:t>, S. </a:t>
            </a:r>
            <a:r>
              <a:rPr lang="en-GB" sz="1100" b="1" dirty="0" err="1">
                <a:solidFill>
                  <a:schemeClr val="tx1"/>
                </a:solidFill>
                <a:effectLst/>
                <a:latin typeface="Arial" panose="020B0604020202020204" pitchFamily="34" charset="0"/>
              </a:rPr>
              <a:t>Devidal</a:t>
            </a:r>
            <a:r>
              <a:rPr lang="en-GB" sz="1100" b="1" dirty="0">
                <a:solidFill>
                  <a:schemeClr val="tx1"/>
                </a:solidFill>
                <a:effectLst/>
                <a:latin typeface="Arial" panose="020B0604020202020204" pitchFamily="34" charset="0"/>
              </a:rPr>
              <a:t>, E. </a:t>
            </a:r>
            <a:r>
              <a:rPr lang="en-GB" sz="1100" b="1" dirty="0" err="1">
                <a:solidFill>
                  <a:schemeClr val="tx1"/>
                </a:solidFill>
                <a:effectLst/>
                <a:latin typeface="Arial" panose="020B0604020202020204" pitchFamily="34" charset="0"/>
              </a:rPr>
              <a:t>Brugnoli</a:t>
            </a:r>
            <a:r>
              <a:rPr lang="en-GB" sz="1100" b="1" dirty="0">
                <a:solidFill>
                  <a:schemeClr val="tx1"/>
                </a:solidFill>
                <a:effectLst/>
                <a:latin typeface="Arial" panose="020B0604020202020204" pitchFamily="34" charset="0"/>
              </a:rPr>
              <a:t>, L.M. </a:t>
            </a:r>
            <a:r>
              <a:rPr lang="en-GB" sz="1100" b="1" dirty="0" err="1">
                <a:solidFill>
                  <a:schemeClr val="tx1"/>
                </a:solidFill>
                <a:effectLst/>
                <a:latin typeface="Arial" panose="020B0604020202020204" pitchFamily="34" charset="0"/>
              </a:rPr>
              <a:t>Borruso</a:t>
            </a:r>
            <a:r>
              <a:rPr lang="en-GB" sz="1100" b="1" dirty="0">
                <a:solidFill>
                  <a:schemeClr val="tx1"/>
                </a:solidFill>
                <a:effectLst/>
                <a:latin typeface="Arial" panose="020B0604020202020204" pitchFamily="34" charset="0"/>
              </a:rPr>
              <a:t>, L. </a:t>
            </a:r>
            <a:r>
              <a:rPr lang="en-GB" sz="1100" b="1" dirty="0" err="1">
                <a:solidFill>
                  <a:schemeClr val="tx1"/>
                </a:solidFill>
                <a:effectLst/>
                <a:latin typeface="Arial" panose="020B0604020202020204" pitchFamily="34" charset="0"/>
              </a:rPr>
              <a:t>Montagnani</a:t>
            </a:r>
            <a:r>
              <a:rPr lang="en-GB" sz="1100" b="1" dirty="0">
                <a:solidFill>
                  <a:schemeClr val="tx1"/>
                </a:solidFill>
                <a:effectLst/>
                <a:latin typeface="Arial" panose="020B0604020202020204" pitchFamily="34" charset="0"/>
              </a:rPr>
              <a:t>, A. </a:t>
            </a:r>
            <a:r>
              <a:rPr lang="en-GB" sz="1100" b="1" dirty="0" err="1">
                <a:solidFill>
                  <a:schemeClr val="tx1"/>
                </a:solidFill>
                <a:effectLst/>
                <a:latin typeface="Arial" panose="020B0604020202020204" pitchFamily="34" charset="0"/>
              </a:rPr>
              <a:t>Augusti</a:t>
            </a:r>
            <a:endParaRPr lang="it-IT" sz="1100" b="1" dirty="0">
              <a:solidFill>
                <a:schemeClr val="tx1"/>
              </a:solidFill>
              <a:effectLst/>
              <a:latin typeface="Arial" panose="020B0604020202020204" pitchFamily="34" charset="0"/>
            </a:endParaRPr>
          </a:p>
        </p:txBody>
      </p:sp>
      <p:pic>
        <p:nvPicPr>
          <p:cNvPr id="12" name="Immagine 11">
            <a:extLst>
              <a:ext uri="{FF2B5EF4-FFF2-40B4-BE49-F238E27FC236}">
                <a16:creationId xmlns:a16="http://schemas.microsoft.com/office/drawing/2014/main" id="{B2884EF7-3427-DE95-A7BC-C85604D1CE62}"/>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a:off x="-2960" y="449419"/>
            <a:ext cx="706126" cy="706126"/>
          </a:xfrm>
          <a:prstGeom prst="rect">
            <a:avLst/>
          </a:prstGeom>
        </p:spPr>
      </p:pic>
      <p:pic>
        <p:nvPicPr>
          <p:cNvPr id="21" name="Immagine 20">
            <a:extLst>
              <a:ext uri="{FF2B5EF4-FFF2-40B4-BE49-F238E27FC236}">
                <a16:creationId xmlns:a16="http://schemas.microsoft.com/office/drawing/2014/main" id="{CBBE4ECA-8A88-8EB7-ED65-29A434D03BEF}"/>
              </a:ext>
            </a:extLst>
          </p:cNvPr>
          <p:cNvPicPr>
            <a:picLocks noChangeAspect="1"/>
          </p:cNvPicPr>
          <p:nvPr/>
        </p:nvPicPr>
        <p:blipFill>
          <a:blip r:embed="rId9">
            <a:alphaModFix amt="85000"/>
            <a:extLst>
              <a:ext uri="{BEBA8EAE-BF5A-486C-A8C5-ECC9F3942E4B}">
                <a14:imgProps xmlns:a14="http://schemas.microsoft.com/office/drawing/2010/main">
                  <a14:imgLayer r:embed="rId10">
                    <a14:imgEffect>
                      <a14:artisticCrisscrossEtching/>
                    </a14:imgEffect>
                  </a14:imgLayer>
                </a14:imgProps>
              </a:ext>
              <a:ext uri="{28A0092B-C50C-407E-A947-70E740481C1C}">
                <a14:useLocalDpi xmlns:a14="http://schemas.microsoft.com/office/drawing/2010/main" val="0"/>
              </a:ext>
            </a:extLst>
          </a:blip>
          <a:srcRect/>
          <a:stretch/>
        </p:blipFill>
        <p:spPr>
          <a:xfrm>
            <a:off x="11488835" y="428206"/>
            <a:ext cx="706126" cy="706125"/>
          </a:xfrm>
          <a:prstGeom prst="rect">
            <a:avLst/>
          </a:prstGeom>
        </p:spPr>
      </p:pic>
      <p:sp>
        <p:nvSpPr>
          <p:cNvPr id="69" name="Rettangolo con angoli arrotondati 68">
            <a:extLst>
              <a:ext uri="{FF2B5EF4-FFF2-40B4-BE49-F238E27FC236}">
                <a16:creationId xmlns:a16="http://schemas.microsoft.com/office/drawing/2014/main" id="{5B990441-CCA6-1704-441F-3AC76871E60E}"/>
              </a:ext>
            </a:extLst>
          </p:cNvPr>
          <p:cNvSpPr/>
          <p:nvPr/>
        </p:nvSpPr>
        <p:spPr>
          <a:xfrm>
            <a:off x="194093" y="1598658"/>
            <a:ext cx="2181225" cy="1075919"/>
          </a:xfrm>
          <a:prstGeom prst="roundRect">
            <a:avLst>
              <a:gd name="adj" fmla="val 50000"/>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i="0" u="none" strike="noStrike" baseline="0" dirty="0" err="1">
                <a:solidFill>
                  <a:schemeClr val="tx1"/>
                </a:solidFill>
                <a:latin typeface="Calibri" panose="020F0502020204030204" pitchFamily="34" charset="0"/>
                <a:cs typeface="Calibri" panose="020F0502020204030204" pitchFamily="34" charset="0"/>
              </a:rPr>
              <a:t>MICRO</a:t>
            </a:r>
            <a:r>
              <a:rPr lang="en-US" sz="1000" i="0" u="none" strike="noStrike" baseline="0" dirty="0" err="1">
                <a:solidFill>
                  <a:schemeClr val="tx1"/>
                </a:solidFill>
                <a:latin typeface="Calibri" panose="020F0502020204030204" pitchFamily="34" charset="0"/>
                <a:cs typeface="Calibri" panose="020F0502020204030204" pitchFamily="34" charset="0"/>
              </a:rPr>
              <a:t>organism</a:t>
            </a:r>
            <a:r>
              <a:rPr lang="en-US" sz="1000" i="0" u="none" strike="noStrike" baseline="0" dirty="0">
                <a:solidFill>
                  <a:schemeClr val="tx1"/>
                </a:solidFill>
                <a:latin typeface="Calibri" panose="020F0502020204030204" pitchFamily="34" charset="0"/>
                <a:cs typeface="Calibri" panose="020F0502020204030204" pitchFamily="34" charset="0"/>
              </a:rPr>
              <a:t>-</a:t>
            </a:r>
            <a:r>
              <a:rPr lang="en-US" sz="1000" b="1" i="0" u="none" strike="noStrike" baseline="0" dirty="0">
                <a:solidFill>
                  <a:schemeClr val="tx1"/>
                </a:solidFill>
                <a:latin typeface="Calibri" panose="020F0502020204030204" pitchFamily="34" charset="0"/>
                <a:cs typeface="Calibri" panose="020F0502020204030204" pitchFamily="34" charset="0"/>
              </a:rPr>
              <a:t>PLANT</a:t>
            </a:r>
            <a:r>
              <a:rPr lang="en-US" sz="1000" i="0" u="none" strike="noStrike" baseline="0" dirty="0">
                <a:solidFill>
                  <a:schemeClr val="tx1"/>
                </a:solidFill>
                <a:latin typeface="Calibri" panose="020F0502020204030204" pitchFamily="34" charset="0"/>
                <a:cs typeface="Calibri" panose="020F0502020204030204" pitchFamily="34" charset="0"/>
              </a:rPr>
              <a:t> Interactions in the Forefield of Glaciers: a Hotspot for Studying the Impact of Climate Change in </a:t>
            </a:r>
            <a:r>
              <a:rPr lang="en-US" sz="1000" b="1" i="0" u="none" strike="noStrike" baseline="0" dirty="0" err="1">
                <a:solidFill>
                  <a:schemeClr val="tx1"/>
                </a:solidFill>
                <a:latin typeface="Calibri" panose="020F0502020204030204" pitchFamily="34" charset="0"/>
                <a:cs typeface="Calibri" panose="020F0502020204030204" pitchFamily="34" charset="0"/>
              </a:rPr>
              <a:t>ALP</a:t>
            </a:r>
            <a:r>
              <a:rPr lang="en-US" sz="1000" i="0" u="none" strike="noStrike" baseline="0" dirty="0" err="1">
                <a:solidFill>
                  <a:schemeClr val="tx1"/>
                </a:solidFill>
                <a:latin typeface="Calibri" panose="020F0502020204030204" pitchFamily="34" charset="0"/>
                <a:cs typeface="Calibri" panose="020F0502020204030204" pitchFamily="34" charset="0"/>
              </a:rPr>
              <a:t>ine</a:t>
            </a:r>
            <a:r>
              <a:rPr lang="en-US" sz="1000" i="0" u="none" strike="noStrike" baseline="0" dirty="0">
                <a:solidFill>
                  <a:schemeClr val="tx1"/>
                </a:solidFill>
                <a:latin typeface="Calibri" panose="020F0502020204030204" pitchFamily="34" charset="0"/>
                <a:cs typeface="Calibri" panose="020F0502020204030204" pitchFamily="34" charset="0"/>
              </a:rPr>
              <a:t> Habitats</a:t>
            </a:r>
          </a:p>
          <a:p>
            <a:pPr algn="ctr"/>
            <a:r>
              <a:rPr lang="en-US" sz="800" b="1" dirty="0">
                <a:solidFill>
                  <a:schemeClr val="tx1"/>
                </a:solidFill>
                <a:latin typeface="Aharoni" panose="02010803020104030203" pitchFamily="2" charset="-79"/>
                <a:cs typeface="Aharoni" panose="02010803020104030203" pitchFamily="2" charset="-79"/>
              </a:rPr>
              <a:t>Site: Courmayeur, Val </a:t>
            </a:r>
            <a:r>
              <a:rPr lang="en-US" sz="800" b="1" dirty="0" err="1">
                <a:solidFill>
                  <a:schemeClr val="tx1"/>
                </a:solidFill>
                <a:latin typeface="Aharoni" panose="02010803020104030203" pitchFamily="2" charset="-79"/>
                <a:cs typeface="Aharoni" panose="02010803020104030203" pitchFamily="2" charset="-79"/>
              </a:rPr>
              <a:t>Veny</a:t>
            </a:r>
            <a:r>
              <a:rPr lang="en-US" sz="800" b="1" dirty="0">
                <a:solidFill>
                  <a:schemeClr val="tx1"/>
                </a:solidFill>
                <a:latin typeface="Aharoni" panose="02010803020104030203" pitchFamily="2" charset="-79"/>
                <a:cs typeface="Aharoni" panose="02010803020104030203" pitchFamily="2" charset="-79"/>
              </a:rPr>
              <a:t>-Italy</a:t>
            </a:r>
            <a:endParaRPr lang="it-IT" sz="800" b="1" dirty="0">
              <a:solidFill>
                <a:schemeClr val="tx1"/>
              </a:solidFill>
              <a:latin typeface="Aharoni" panose="02010803020104030203" pitchFamily="2" charset="-79"/>
              <a:cs typeface="Aharoni" panose="02010803020104030203" pitchFamily="2" charset="-79"/>
            </a:endParaRPr>
          </a:p>
        </p:txBody>
      </p:sp>
      <p:sp>
        <p:nvSpPr>
          <p:cNvPr id="76" name="Rettangolo con angoli arrotondati 75">
            <a:extLst>
              <a:ext uri="{FF2B5EF4-FFF2-40B4-BE49-F238E27FC236}">
                <a16:creationId xmlns:a16="http://schemas.microsoft.com/office/drawing/2014/main" id="{A0AF4186-D376-AF75-5B34-C0261C6A7972}"/>
              </a:ext>
            </a:extLst>
          </p:cNvPr>
          <p:cNvSpPr/>
          <p:nvPr/>
        </p:nvSpPr>
        <p:spPr>
          <a:xfrm>
            <a:off x="288281" y="1318196"/>
            <a:ext cx="2015754" cy="304954"/>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77" name="Rettangolo con angoli arrotondati 76">
            <a:extLst>
              <a:ext uri="{FF2B5EF4-FFF2-40B4-BE49-F238E27FC236}">
                <a16:creationId xmlns:a16="http://schemas.microsoft.com/office/drawing/2014/main" id="{5C8719C7-E62C-9193-6897-5E0F0BADF2D1}"/>
              </a:ext>
            </a:extLst>
          </p:cNvPr>
          <p:cNvSpPr/>
          <p:nvPr/>
        </p:nvSpPr>
        <p:spPr>
          <a:xfrm>
            <a:off x="383926" y="1318195"/>
            <a:ext cx="1835632" cy="304955"/>
          </a:xfrm>
          <a:prstGeom prst="roundRect">
            <a:avLst>
              <a:gd name="adj" fmla="val 50000"/>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it-IT" sz="1400" b="1" dirty="0">
                <a:solidFill>
                  <a:schemeClr val="tx1"/>
                </a:solidFill>
                <a:latin typeface="Aharoni" panose="02010803020104030203" pitchFamily="2" charset="-79"/>
                <a:cs typeface="Aharoni" panose="02010803020104030203" pitchFamily="2" charset="-79"/>
              </a:rPr>
              <a:t>MICROPLANTALP</a:t>
            </a:r>
          </a:p>
        </p:txBody>
      </p:sp>
      <p:sp>
        <p:nvSpPr>
          <p:cNvPr id="80" name="Rettangolo con angoli arrotondati 79">
            <a:extLst>
              <a:ext uri="{FF2B5EF4-FFF2-40B4-BE49-F238E27FC236}">
                <a16:creationId xmlns:a16="http://schemas.microsoft.com/office/drawing/2014/main" id="{6B8617B7-E97B-1561-CAB5-9C604B3C56CB}"/>
              </a:ext>
            </a:extLst>
          </p:cNvPr>
          <p:cNvSpPr/>
          <p:nvPr/>
        </p:nvSpPr>
        <p:spPr>
          <a:xfrm>
            <a:off x="69011" y="3182627"/>
            <a:ext cx="2431315" cy="1451146"/>
          </a:xfrm>
          <a:prstGeom prst="round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050" dirty="0">
                <a:solidFill>
                  <a:schemeClr val="tx1"/>
                </a:solidFill>
              </a:rPr>
              <a:t>Alpine areas are warming faster than the global average, making them highly sensitive to climate change and potentially significant CO</a:t>
            </a:r>
            <a:r>
              <a:rPr lang="en-US" sz="1050" baseline="-25000" dirty="0">
                <a:solidFill>
                  <a:schemeClr val="tx1"/>
                </a:solidFill>
              </a:rPr>
              <a:t>2</a:t>
            </a:r>
            <a:r>
              <a:rPr lang="en-US" sz="1050" dirty="0">
                <a:solidFill>
                  <a:schemeClr val="tx1"/>
                </a:solidFill>
              </a:rPr>
              <a:t> sources. Climate change is expected to disrupt the balance between carbon assimilation, storage in vegetation and soils, and release through respiration.</a:t>
            </a:r>
            <a:endParaRPr lang="en-US" sz="1200" dirty="0">
              <a:solidFill>
                <a:schemeClr val="tx1"/>
              </a:solidFill>
              <a:ea typeface="Times New Roman" panose="02020603050405020304" pitchFamily="18" charset="0"/>
              <a:cs typeface="Times New Roman" panose="02020603050405020304" pitchFamily="18" charset="0"/>
            </a:endParaRPr>
          </a:p>
        </p:txBody>
      </p:sp>
      <p:sp>
        <p:nvSpPr>
          <p:cNvPr id="81" name="Rettangolo con angoli arrotondati 80">
            <a:extLst>
              <a:ext uri="{FF2B5EF4-FFF2-40B4-BE49-F238E27FC236}">
                <a16:creationId xmlns:a16="http://schemas.microsoft.com/office/drawing/2014/main" id="{8AA623F7-EA50-5BCA-18E7-3DA036CCE542}"/>
              </a:ext>
            </a:extLst>
          </p:cNvPr>
          <p:cNvSpPr/>
          <p:nvPr/>
        </p:nvSpPr>
        <p:spPr>
          <a:xfrm>
            <a:off x="74495" y="5112464"/>
            <a:ext cx="2394958" cy="1066637"/>
          </a:xfrm>
          <a:prstGeom prst="round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72000" tIns="0" rIns="72000" rtlCol="0" anchor="ctr"/>
          <a:lstStyle/>
          <a:p>
            <a:pPr algn="just"/>
            <a:r>
              <a:rPr lang="en-US" sz="1050" dirty="0">
                <a:solidFill>
                  <a:schemeClr val="tx1"/>
                </a:solidFill>
              </a:rPr>
              <a:t>Analyze the state of alpine ecosystem under future climate conditions, </a:t>
            </a:r>
            <a:r>
              <a:rPr lang="en-GB" sz="1050" dirty="0">
                <a:solidFill>
                  <a:schemeClr val="tx1"/>
                </a:solidFill>
              </a:rPr>
              <a:t>by integrating the study of carbon fluxes, plants, and soil microorganisms with climate manipulation experiments. </a:t>
            </a:r>
          </a:p>
        </p:txBody>
      </p:sp>
      <p:sp>
        <p:nvSpPr>
          <p:cNvPr id="96" name="Rettangolo con angoli arrotondati 95">
            <a:extLst>
              <a:ext uri="{FF2B5EF4-FFF2-40B4-BE49-F238E27FC236}">
                <a16:creationId xmlns:a16="http://schemas.microsoft.com/office/drawing/2014/main" id="{B7F8E1FF-0055-BE9E-6094-A08DA76E3444}"/>
              </a:ext>
            </a:extLst>
          </p:cNvPr>
          <p:cNvSpPr/>
          <p:nvPr/>
        </p:nvSpPr>
        <p:spPr>
          <a:xfrm>
            <a:off x="2671630" y="1167406"/>
            <a:ext cx="3256353" cy="304954"/>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98" name="Rettangolo con angoli arrotondati 97">
            <a:extLst>
              <a:ext uri="{FF2B5EF4-FFF2-40B4-BE49-F238E27FC236}">
                <a16:creationId xmlns:a16="http://schemas.microsoft.com/office/drawing/2014/main" id="{D13B1427-502E-C03E-E2A0-F39442A257C1}"/>
              </a:ext>
            </a:extLst>
          </p:cNvPr>
          <p:cNvSpPr/>
          <p:nvPr/>
        </p:nvSpPr>
        <p:spPr>
          <a:xfrm>
            <a:off x="2774409" y="1167405"/>
            <a:ext cx="3067849" cy="304955"/>
          </a:xfrm>
          <a:prstGeom prst="roundRect">
            <a:avLst>
              <a:gd name="adj" fmla="val 50000"/>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it-IT" sz="1400" b="1" dirty="0">
                <a:solidFill>
                  <a:schemeClr val="tx1"/>
                </a:solidFill>
                <a:latin typeface="Aharoni" panose="02010803020104030203" pitchFamily="2" charset="-79"/>
                <a:cs typeface="Aharoni" panose="02010803020104030203" pitchFamily="2" charset="-79"/>
              </a:rPr>
              <a:t>TRANSPLANTATION EXPERIMENT</a:t>
            </a:r>
          </a:p>
        </p:txBody>
      </p:sp>
      <p:grpSp>
        <p:nvGrpSpPr>
          <p:cNvPr id="102" name="Gruppo 101">
            <a:extLst>
              <a:ext uri="{FF2B5EF4-FFF2-40B4-BE49-F238E27FC236}">
                <a16:creationId xmlns:a16="http://schemas.microsoft.com/office/drawing/2014/main" id="{CCFEBF8E-4676-51A3-E9BB-7D19653E52D6}"/>
              </a:ext>
            </a:extLst>
          </p:cNvPr>
          <p:cNvGrpSpPr/>
          <p:nvPr/>
        </p:nvGrpSpPr>
        <p:grpSpPr>
          <a:xfrm>
            <a:off x="2735110" y="1563362"/>
            <a:ext cx="1750513" cy="1422250"/>
            <a:chOff x="5477595" y="2561139"/>
            <a:chExt cx="5714952" cy="3631407"/>
          </a:xfrm>
        </p:grpSpPr>
        <p:pic>
          <p:nvPicPr>
            <p:cNvPr id="104" name="Immagine 103" descr="Immagine che contiene silhouette, design&#10;&#10;Descrizione generata automaticamente con attendibilità media">
              <a:extLst>
                <a:ext uri="{FF2B5EF4-FFF2-40B4-BE49-F238E27FC236}">
                  <a16:creationId xmlns:a16="http://schemas.microsoft.com/office/drawing/2014/main" id="{9FD92FB3-A2E8-7FBF-343E-FA4090DC057B}"/>
                </a:ext>
              </a:extLst>
            </p:cNvPr>
            <p:cNvPicPr>
              <a:picLocks noChangeAspect="1"/>
            </p:cNvPicPr>
            <p:nvPr/>
          </p:nvPicPr>
          <p:blipFill rotWithShape="1">
            <a:blip r:embed="rId11">
              <a:extLst>
                <a:ext uri="{28A0092B-C50C-407E-A947-70E740481C1C}">
                  <a14:useLocalDpi xmlns:a14="http://schemas.microsoft.com/office/drawing/2010/main" val="0"/>
                </a:ext>
              </a:extLst>
            </a:blip>
            <a:srcRect l="15096" t="12029" r="37340" b="10870"/>
            <a:stretch/>
          </p:blipFill>
          <p:spPr>
            <a:xfrm>
              <a:off x="5477595" y="2561139"/>
              <a:ext cx="3834233" cy="3631407"/>
            </a:xfrm>
            <a:prstGeom prst="rect">
              <a:avLst/>
            </a:prstGeom>
          </p:spPr>
        </p:pic>
        <p:cxnSp>
          <p:nvCxnSpPr>
            <p:cNvPr id="106" name="Connettore diritto 105">
              <a:extLst>
                <a:ext uri="{FF2B5EF4-FFF2-40B4-BE49-F238E27FC236}">
                  <a16:creationId xmlns:a16="http://schemas.microsoft.com/office/drawing/2014/main" id="{FD60CFD7-E9BF-E8E9-7F75-FC07139EB046}"/>
                </a:ext>
              </a:extLst>
            </p:cNvPr>
            <p:cNvCxnSpPr>
              <a:cxnSpLocks/>
            </p:cNvCxnSpPr>
            <p:nvPr/>
          </p:nvCxnSpPr>
          <p:spPr>
            <a:xfrm>
              <a:off x="7513080" y="4194313"/>
              <a:ext cx="253804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1" name="Connettore diritto 110">
              <a:extLst>
                <a:ext uri="{FF2B5EF4-FFF2-40B4-BE49-F238E27FC236}">
                  <a16:creationId xmlns:a16="http://schemas.microsoft.com/office/drawing/2014/main" id="{6AB6399B-96EA-12DF-D876-F15F8548E6CE}"/>
                </a:ext>
              </a:extLst>
            </p:cNvPr>
            <p:cNvCxnSpPr>
              <a:cxnSpLocks/>
            </p:cNvCxnSpPr>
            <p:nvPr/>
          </p:nvCxnSpPr>
          <p:spPr>
            <a:xfrm>
              <a:off x="9164964" y="5590224"/>
              <a:ext cx="1318471" cy="107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2" name="CasellaDiTesto 111">
              <a:extLst>
                <a:ext uri="{FF2B5EF4-FFF2-40B4-BE49-F238E27FC236}">
                  <a16:creationId xmlns:a16="http://schemas.microsoft.com/office/drawing/2014/main" id="{B91EBE60-16A0-0415-2CFB-4F294BE49084}"/>
                </a:ext>
              </a:extLst>
            </p:cNvPr>
            <p:cNvSpPr txBox="1"/>
            <p:nvPr/>
          </p:nvSpPr>
          <p:spPr>
            <a:xfrm>
              <a:off x="8413535" y="3628815"/>
              <a:ext cx="2069899" cy="707257"/>
            </a:xfrm>
            <a:prstGeom prst="rect">
              <a:avLst/>
            </a:prstGeom>
            <a:noFill/>
          </p:spPr>
          <p:txBody>
            <a:bodyPr wrap="none" rtlCol="0">
              <a:spAutoFit/>
            </a:bodyPr>
            <a:lstStyle/>
            <a:p>
              <a:r>
                <a:rPr lang="it-IT" sz="1200" b="1" i="1" dirty="0"/>
                <a:t>2500 m</a:t>
              </a:r>
              <a:endParaRPr lang="it-IT" sz="1600" b="1" i="1" dirty="0"/>
            </a:p>
          </p:txBody>
        </p:sp>
        <p:sp>
          <p:nvSpPr>
            <p:cNvPr id="113" name="CasellaDiTesto 112">
              <a:extLst>
                <a:ext uri="{FF2B5EF4-FFF2-40B4-BE49-F238E27FC236}">
                  <a16:creationId xmlns:a16="http://schemas.microsoft.com/office/drawing/2014/main" id="{634D7850-40D6-94BC-E554-66076D2671EA}"/>
                </a:ext>
              </a:extLst>
            </p:cNvPr>
            <p:cNvSpPr txBox="1"/>
            <p:nvPr/>
          </p:nvSpPr>
          <p:spPr>
            <a:xfrm>
              <a:off x="9011632" y="5014063"/>
              <a:ext cx="2180915" cy="707257"/>
            </a:xfrm>
            <a:prstGeom prst="rect">
              <a:avLst/>
            </a:prstGeom>
            <a:noFill/>
          </p:spPr>
          <p:txBody>
            <a:bodyPr wrap="none" rtlCol="0">
              <a:spAutoFit/>
            </a:bodyPr>
            <a:lstStyle/>
            <a:p>
              <a:r>
                <a:rPr lang="it-IT" sz="1200" b="1" i="1" dirty="0"/>
                <a:t>1500 m </a:t>
              </a:r>
              <a:endParaRPr lang="it-IT" sz="1600" b="1" i="1" dirty="0"/>
            </a:p>
          </p:txBody>
        </p:sp>
      </p:grpSp>
      <p:pic>
        <p:nvPicPr>
          <p:cNvPr id="115" name="Immagine 114">
            <a:extLst>
              <a:ext uri="{FF2B5EF4-FFF2-40B4-BE49-F238E27FC236}">
                <a16:creationId xmlns:a16="http://schemas.microsoft.com/office/drawing/2014/main" id="{238F66BA-6D87-2AD5-F11E-035B31E771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517575" flipV="1">
            <a:off x="4066043" y="2168934"/>
            <a:ext cx="523057" cy="286969"/>
          </a:xfrm>
          <a:prstGeom prst="rect">
            <a:avLst/>
          </a:prstGeom>
        </p:spPr>
      </p:pic>
      <p:cxnSp>
        <p:nvCxnSpPr>
          <p:cNvPr id="117" name="Connettore diritto 116">
            <a:extLst>
              <a:ext uri="{FF2B5EF4-FFF2-40B4-BE49-F238E27FC236}">
                <a16:creationId xmlns:a16="http://schemas.microsoft.com/office/drawing/2014/main" id="{E178A96D-7D72-CC77-8DDF-D98644FCDDB0}"/>
              </a:ext>
            </a:extLst>
          </p:cNvPr>
          <p:cNvCxnSpPr>
            <a:cxnSpLocks/>
          </p:cNvCxnSpPr>
          <p:nvPr/>
        </p:nvCxnSpPr>
        <p:spPr>
          <a:xfrm>
            <a:off x="3690080" y="2203684"/>
            <a:ext cx="504327" cy="0"/>
          </a:xfrm>
          <a:prstGeom prst="line">
            <a:avLst/>
          </a:prstGeom>
          <a:ln w="12700"/>
        </p:spPr>
        <p:style>
          <a:lnRef idx="1">
            <a:schemeClr val="dk1"/>
          </a:lnRef>
          <a:fillRef idx="0">
            <a:schemeClr val="dk1"/>
          </a:fillRef>
          <a:effectRef idx="0">
            <a:schemeClr val="dk1"/>
          </a:effectRef>
          <a:fontRef idx="minor">
            <a:schemeClr val="tx1"/>
          </a:fontRef>
        </p:style>
      </p:cxnSp>
      <p:pic>
        <p:nvPicPr>
          <p:cNvPr id="118" name="Immagine 117">
            <a:extLst>
              <a:ext uri="{FF2B5EF4-FFF2-40B4-BE49-F238E27FC236}">
                <a16:creationId xmlns:a16="http://schemas.microsoft.com/office/drawing/2014/main" id="{FCEE3115-0800-03E7-C4A1-A2CC2CA3E9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1793" y="2737553"/>
            <a:ext cx="323604" cy="245003"/>
          </a:xfrm>
          <a:prstGeom prst="rect">
            <a:avLst/>
          </a:prstGeom>
        </p:spPr>
      </p:pic>
      <p:pic>
        <p:nvPicPr>
          <p:cNvPr id="119" name="Immagine 118">
            <a:extLst>
              <a:ext uri="{FF2B5EF4-FFF2-40B4-BE49-F238E27FC236}">
                <a16:creationId xmlns:a16="http://schemas.microsoft.com/office/drawing/2014/main" id="{FB976CFA-A6FC-4820-238E-59ACCAC882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1894" y="2718075"/>
            <a:ext cx="323604" cy="265946"/>
          </a:xfrm>
          <a:prstGeom prst="rect">
            <a:avLst/>
          </a:prstGeom>
        </p:spPr>
      </p:pic>
      <p:pic>
        <p:nvPicPr>
          <p:cNvPr id="120" name="Immagine 119">
            <a:extLst>
              <a:ext uri="{FF2B5EF4-FFF2-40B4-BE49-F238E27FC236}">
                <a16:creationId xmlns:a16="http://schemas.microsoft.com/office/drawing/2014/main" id="{FD6F87CC-538D-9DE0-3305-5AECF27EB2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66476" y="2749115"/>
            <a:ext cx="323604" cy="237045"/>
          </a:xfrm>
          <a:prstGeom prst="rect">
            <a:avLst/>
          </a:prstGeom>
        </p:spPr>
      </p:pic>
      <p:pic>
        <p:nvPicPr>
          <p:cNvPr id="121" name="Immagine 120">
            <a:extLst>
              <a:ext uri="{FF2B5EF4-FFF2-40B4-BE49-F238E27FC236}">
                <a16:creationId xmlns:a16="http://schemas.microsoft.com/office/drawing/2014/main" id="{D68463BE-E4C4-1397-3BFE-1D28816589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13331" y="2718075"/>
            <a:ext cx="323604" cy="264481"/>
          </a:xfrm>
          <a:prstGeom prst="rect">
            <a:avLst/>
          </a:prstGeom>
        </p:spPr>
      </p:pic>
      <p:pic>
        <p:nvPicPr>
          <p:cNvPr id="127" name="Immagine 126" descr="Immagine che contiene macchina, strumento, giradischi&#10;&#10;Descrizione generata automaticamente">
            <a:extLst>
              <a:ext uri="{FF2B5EF4-FFF2-40B4-BE49-F238E27FC236}">
                <a16:creationId xmlns:a16="http://schemas.microsoft.com/office/drawing/2014/main" id="{E62A95B3-6116-F1C3-B155-06E99B542A7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27771" y="1168132"/>
            <a:ext cx="925326" cy="684740"/>
          </a:xfrm>
          <a:prstGeom prst="rect">
            <a:avLst/>
          </a:prstGeom>
        </p:spPr>
      </p:pic>
      <p:sp>
        <p:nvSpPr>
          <p:cNvPr id="128" name="Freccia a gallone 127">
            <a:extLst>
              <a:ext uri="{FF2B5EF4-FFF2-40B4-BE49-F238E27FC236}">
                <a16:creationId xmlns:a16="http://schemas.microsoft.com/office/drawing/2014/main" id="{1BF6BE63-AA1F-22FD-D3B6-470578C77654}"/>
              </a:ext>
            </a:extLst>
          </p:cNvPr>
          <p:cNvSpPr/>
          <p:nvPr/>
        </p:nvSpPr>
        <p:spPr>
          <a:xfrm>
            <a:off x="4660559" y="2271121"/>
            <a:ext cx="1162748" cy="215515"/>
          </a:xfrm>
          <a:prstGeom prst="chevron">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rPr>
              <a:t>2022</a:t>
            </a:r>
          </a:p>
        </p:txBody>
      </p:sp>
      <p:sp>
        <p:nvSpPr>
          <p:cNvPr id="129" name="Freccia a gallone 128">
            <a:extLst>
              <a:ext uri="{FF2B5EF4-FFF2-40B4-BE49-F238E27FC236}">
                <a16:creationId xmlns:a16="http://schemas.microsoft.com/office/drawing/2014/main" id="{E114F0B1-BD5E-B235-644E-A4C07DB3A79F}"/>
              </a:ext>
            </a:extLst>
          </p:cNvPr>
          <p:cNvSpPr/>
          <p:nvPr/>
        </p:nvSpPr>
        <p:spPr>
          <a:xfrm>
            <a:off x="5745633" y="2271121"/>
            <a:ext cx="1162748" cy="213614"/>
          </a:xfrm>
          <a:prstGeom prst="chevron">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rPr>
              <a:t>2023</a:t>
            </a:r>
          </a:p>
        </p:txBody>
      </p:sp>
      <p:sp>
        <p:nvSpPr>
          <p:cNvPr id="130" name="Freccia a gallone 129">
            <a:extLst>
              <a:ext uri="{FF2B5EF4-FFF2-40B4-BE49-F238E27FC236}">
                <a16:creationId xmlns:a16="http://schemas.microsoft.com/office/drawing/2014/main" id="{3B06EEAE-9B44-5F06-1DFC-C23FF06607C4}"/>
              </a:ext>
            </a:extLst>
          </p:cNvPr>
          <p:cNvSpPr/>
          <p:nvPr/>
        </p:nvSpPr>
        <p:spPr>
          <a:xfrm>
            <a:off x="6846366" y="2261975"/>
            <a:ext cx="1162748" cy="213614"/>
          </a:xfrm>
          <a:prstGeom prst="chevron">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dirty="0">
                <a:solidFill>
                  <a:schemeClr val="tx1"/>
                </a:solidFill>
              </a:rPr>
              <a:t>2024</a:t>
            </a:r>
          </a:p>
        </p:txBody>
      </p:sp>
      <p:sp>
        <p:nvSpPr>
          <p:cNvPr id="131" name="CasellaDiTesto 130">
            <a:extLst>
              <a:ext uri="{FF2B5EF4-FFF2-40B4-BE49-F238E27FC236}">
                <a16:creationId xmlns:a16="http://schemas.microsoft.com/office/drawing/2014/main" id="{A58FBC56-721A-A7E9-BCA5-0E860E583E3F}"/>
              </a:ext>
            </a:extLst>
          </p:cNvPr>
          <p:cNvSpPr txBox="1"/>
          <p:nvPr/>
        </p:nvSpPr>
        <p:spPr>
          <a:xfrm>
            <a:off x="4381361" y="1632609"/>
            <a:ext cx="1363107" cy="461665"/>
          </a:xfrm>
          <a:custGeom>
            <a:avLst/>
            <a:gdLst>
              <a:gd name="connsiteX0" fmla="*/ 0 w 1363107"/>
              <a:gd name="connsiteY0" fmla="*/ 0 h 461665"/>
              <a:gd name="connsiteX1" fmla="*/ 695185 w 1363107"/>
              <a:gd name="connsiteY1" fmla="*/ 0 h 461665"/>
              <a:gd name="connsiteX2" fmla="*/ 1363107 w 1363107"/>
              <a:gd name="connsiteY2" fmla="*/ 0 h 461665"/>
              <a:gd name="connsiteX3" fmla="*/ 1363107 w 1363107"/>
              <a:gd name="connsiteY3" fmla="*/ 461665 h 461665"/>
              <a:gd name="connsiteX4" fmla="*/ 654291 w 1363107"/>
              <a:gd name="connsiteY4" fmla="*/ 461665 h 461665"/>
              <a:gd name="connsiteX5" fmla="*/ 0 w 1363107"/>
              <a:gd name="connsiteY5" fmla="*/ 461665 h 461665"/>
              <a:gd name="connsiteX6" fmla="*/ 0 w 1363107"/>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07" h="461665" extrusionOk="0">
                <a:moveTo>
                  <a:pt x="0" y="0"/>
                </a:moveTo>
                <a:cubicBezTo>
                  <a:pt x="240232" y="30525"/>
                  <a:pt x="506300" y="-15277"/>
                  <a:pt x="695185" y="0"/>
                </a:cubicBezTo>
                <a:cubicBezTo>
                  <a:pt x="884071" y="15277"/>
                  <a:pt x="1205410" y="31619"/>
                  <a:pt x="1363107" y="0"/>
                </a:cubicBezTo>
                <a:cubicBezTo>
                  <a:pt x="1351262" y="116598"/>
                  <a:pt x="1343004" y="255652"/>
                  <a:pt x="1363107" y="461665"/>
                </a:cubicBezTo>
                <a:cubicBezTo>
                  <a:pt x="1047782" y="478513"/>
                  <a:pt x="967331" y="469275"/>
                  <a:pt x="654291" y="461665"/>
                </a:cubicBezTo>
                <a:cubicBezTo>
                  <a:pt x="341251" y="454055"/>
                  <a:pt x="131031" y="488581"/>
                  <a:pt x="0" y="461665"/>
                </a:cubicBezTo>
                <a:cubicBezTo>
                  <a:pt x="-8925" y="238303"/>
                  <a:pt x="2829" y="149824"/>
                  <a:pt x="0" y="0"/>
                </a:cubicBezTo>
                <a:close/>
              </a:path>
            </a:pathLst>
          </a:custGeom>
          <a:noFill/>
          <a:ln>
            <a:noFill/>
            <a:extLst>
              <a:ext uri="{C807C97D-BFC1-408E-A445-0C87EB9F89A2}">
                <ask:lineSketchStyleProps xmlns:ask="http://schemas.microsoft.com/office/drawing/2018/sketchyshapes" sd="3125028111">
                  <a:prstGeom prst="rect">
                    <a:avLst/>
                  </a:prstGeom>
                  <ask:type>
                    <ask:lineSketchFreehand/>
                  </ask:type>
                </ask:lineSketchStyleProps>
              </a:ext>
            </a:extLst>
          </a:ln>
        </p:spPr>
        <p:txBody>
          <a:bodyPr wrap="square" rtlCol="0">
            <a:spAutoFit/>
          </a:bodyPr>
          <a:lstStyle/>
          <a:p>
            <a:pPr algn="r"/>
            <a:r>
              <a:rPr lang="it-IT" sz="1200" b="1" i="1" dirty="0"/>
              <a:t>1</a:t>
            </a:r>
            <a:r>
              <a:rPr lang="it-IT" sz="1200" b="1" dirty="0"/>
              <a:t>° </a:t>
            </a:r>
            <a:r>
              <a:rPr lang="it-IT" sz="1200" b="1" dirty="0" err="1"/>
              <a:t>transplantation</a:t>
            </a:r>
            <a:endParaRPr lang="it-IT" sz="1200" b="1" dirty="0"/>
          </a:p>
          <a:p>
            <a:pPr algn="r"/>
            <a:r>
              <a:rPr lang="it-IT" sz="1200" i="1" dirty="0"/>
              <a:t>OLD PLOT</a:t>
            </a:r>
          </a:p>
        </p:txBody>
      </p:sp>
      <p:sp>
        <p:nvSpPr>
          <p:cNvPr id="132" name="CasellaDiTesto 131">
            <a:extLst>
              <a:ext uri="{FF2B5EF4-FFF2-40B4-BE49-F238E27FC236}">
                <a16:creationId xmlns:a16="http://schemas.microsoft.com/office/drawing/2014/main" id="{898455EF-2665-9EBF-4466-3ABD3A8EFEC1}"/>
              </a:ext>
            </a:extLst>
          </p:cNvPr>
          <p:cNvSpPr txBox="1"/>
          <p:nvPr/>
        </p:nvSpPr>
        <p:spPr>
          <a:xfrm>
            <a:off x="5661441" y="1636453"/>
            <a:ext cx="1363107" cy="461665"/>
          </a:xfrm>
          <a:custGeom>
            <a:avLst/>
            <a:gdLst>
              <a:gd name="connsiteX0" fmla="*/ 0 w 1363107"/>
              <a:gd name="connsiteY0" fmla="*/ 0 h 461665"/>
              <a:gd name="connsiteX1" fmla="*/ 695185 w 1363107"/>
              <a:gd name="connsiteY1" fmla="*/ 0 h 461665"/>
              <a:gd name="connsiteX2" fmla="*/ 1363107 w 1363107"/>
              <a:gd name="connsiteY2" fmla="*/ 0 h 461665"/>
              <a:gd name="connsiteX3" fmla="*/ 1363107 w 1363107"/>
              <a:gd name="connsiteY3" fmla="*/ 461665 h 461665"/>
              <a:gd name="connsiteX4" fmla="*/ 654291 w 1363107"/>
              <a:gd name="connsiteY4" fmla="*/ 461665 h 461665"/>
              <a:gd name="connsiteX5" fmla="*/ 0 w 1363107"/>
              <a:gd name="connsiteY5" fmla="*/ 461665 h 461665"/>
              <a:gd name="connsiteX6" fmla="*/ 0 w 1363107"/>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107" h="461665" extrusionOk="0">
                <a:moveTo>
                  <a:pt x="0" y="0"/>
                </a:moveTo>
                <a:cubicBezTo>
                  <a:pt x="240232" y="30525"/>
                  <a:pt x="506300" y="-15277"/>
                  <a:pt x="695185" y="0"/>
                </a:cubicBezTo>
                <a:cubicBezTo>
                  <a:pt x="884071" y="15277"/>
                  <a:pt x="1205410" y="31619"/>
                  <a:pt x="1363107" y="0"/>
                </a:cubicBezTo>
                <a:cubicBezTo>
                  <a:pt x="1351262" y="116598"/>
                  <a:pt x="1343004" y="255652"/>
                  <a:pt x="1363107" y="461665"/>
                </a:cubicBezTo>
                <a:cubicBezTo>
                  <a:pt x="1047782" y="478513"/>
                  <a:pt x="967331" y="469275"/>
                  <a:pt x="654291" y="461665"/>
                </a:cubicBezTo>
                <a:cubicBezTo>
                  <a:pt x="341251" y="454055"/>
                  <a:pt x="131031" y="488581"/>
                  <a:pt x="0" y="461665"/>
                </a:cubicBezTo>
                <a:cubicBezTo>
                  <a:pt x="-8925" y="238303"/>
                  <a:pt x="2829" y="149824"/>
                  <a:pt x="0" y="0"/>
                </a:cubicBezTo>
                <a:close/>
              </a:path>
            </a:pathLst>
          </a:custGeom>
          <a:noFill/>
          <a:ln>
            <a:noFill/>
            <a:extLst>
              <a:ext uri="{C807C97D-BFC1-408E-A445-0C87EB9F89A2}">
                <ask:lineSketchStyleProps xmlns:ask="http://schemas.microsoft.com/office/drawing/2018/sketchyshapes" sd="3125028111">
                  <a:prstGeom prst="rect">
                    <a:avLst/>
                  </a:prstGeom>
                  <ask:type>
                    <ask:lineSketchFreehand/>
                  </ask:type>
                </ask:lineSketchStyleProps>
              </a:ext>
            </a:extLst>
          </a:ln>
        </p:spPr>
        <p:txBody>
          <a:bodyPr wrap="square" rtlCol="0">
            <a:spAutoFit/>
          </a:bodyPr>
          <a:lstStyle/>
          <a:p>
            <a:pPr algn="r"/>
            <a:r>
              <a:rPr lang="it-IT" sz="1200" b="1" i="1" dirty="0"/>
              <a:t>2° </a:t>
            </a:r>
            <a:r>
              <a:rPr lang="it-IT" sz="1200" b="1" i="1" dirty="0" err="1"/>
              <a:t>transplantation</a:t>
            </a:r>
            <a:endParaRPr lang="it-IT" sz="1200" b="1" i="1" dirty="0"/>
          </a:p>
          <a:p>
            <a:pPr algn="r"/>
            <a:r>
              <a:rPr lang="it-IT" sz="1200" i="1" dirty="0"/>
              <a:t>NEW PLOT</a:t>
            </a:r>
          </a:p>
        </p:txBody>
      </p:sp>
      <p:sp>
        <p:nvSpPr>
          <p:cNvPr id="133" name="CasellaDiTesto 132">
            <a:extLst>
              <a:ext uri="{FF2B5EF4-FFF2-40B4-BE49-F238E27FC236}">
                <a16:creationId xmlns:a16="http://schemas.microsoft.com/office/drawing/2014/main" id="{DFABD002-E9C0-EC05-F712-A107AEB789ED}"/>
              </a:ext>
            </a:extLst>
          </p:cNvPr>
          <p:cNvSpPr txBox="1"/>
          <p:nvPr/>
        </p:nvSpPr>
        <p:spPr>
          <a:xfrm>
            <a:off x="5599537" y="2681739"/>
            <a:ext cx="2405044" cy="384721"/>
          </a:xfrm>
          <a:prstGeom prst="rect">
            <a:avLst/>
          </a:prstGeom>
          <a:noFill/>
        </p:spPr>
        <p:txBody>
          <a:bodyPr wrap="square">
            <a:spAutoFit/>
          </a:bodyPr>
          <a:lstStyle/>
          <a:p>
            <a:pPr algn="ctr"/>
            <a:r>
              <a:rPr lang="it-IT" sz="1000" b="1" dirty="0"/>
              <a:t>Installation</a:t>
            </a:r>
            <a:r>
              <a:rPr lang="it-IT" sz="1000" dirty="0"/>
              <a:t> </a:t>
            </a:r>
            <a:r>
              <a:rPr lang="it-IT" sz="1000" b="1" dirty="0" err="1"/>
              <a:t>continuous</a:t>
            </a:r>
            <a:r>
              <a:rPr lang="it-IT" sz="1000" b="1" dirty="0"/>
              <a:t> C-</a:t>
            </a:r>
            <a:r>
              <a:rPr lang="it-IT" sz="1000" b="1" dirty="0" err="1"/>
              <a:t>fluxes</a:t>
            </a:r>
            <a:r>
              <a:rPr lang="it-IT" sz="1000" b="1" dirty="0"/>
              <a:t> </a:t>
            </a:r>
            <a:r>
              <a:rPr lang="it-IT" sz="1000" b="1" dirty="0" err="1"/>
              <a:t>chambers</a:t>
            </a:r>
            <a:endParaRPr lang="it-IT" sz="1000" b="1" dirty="0"/>
          </a:p>
          <a:p>
            <a:pPr algn="ctr"/>
            <a:r>
              <a:rPr lang="it-IT" sz="900" dirty="0"/>
              <a:t>LI 8100</a:t>
            </a:r>
          </a:p>
        </p:txBody>
      </p:sp>
      <p:sp>
        <p:nvSpPr>
          <p:cNvPr id="142" name="CasellaDiTesto 141">
            <a:extLst>
              <a:ext uri="{FF2B5EF4-FFF2-40B4-BE49-F238E27FC236}">
                <a16:creationId xmlns:a16="http://schemas.microsoft.com/office/drawing/2014/main" id="{A53B8B17-8346-81CE-5162-9EA679792819}"/>
              </a:ext>
            </a:extLst>
          </p:cNvPr>
          <p:cNvSpPr txBox="1"/>
          <p:nvPr/>
        </p:nvSpPr>
        <p:spPr>
          <a:xfrm>
            <a:off x="2603635" y="3039663"/>
            <a:ext cx="5428124" cy="553998"/>
          </a:xfrm>
          <a:prstGeom prst="rect">
            <a:avLst/>
          </a:prstGeom>
          <a:noFill/>
        </p:spPr>
        <p:txBody>
          <a:bodyPr wrap="square">
            <a:spAutoFit/>
          </a:bodyPr>
          <a:lstStyle/>
          <a:p>
            <a:pPr marL="174625" indent="-174625">
              <a:buClr>
                <a:srgbClr val="224948"/>
              </a:buClr>
              <a:buSzPct val="90000"/>
              <a:buFont typeface="Wingdings" panose="05000000000000000000" pitchFamily="2" charset="2"/>
              <a:buChar char="v"/>
            </a:pPr>
            <a:r>
              <a:rPr lang="en-US" sz="1000" dirty="0"/>
              <a:t>Unraveling changes in the carbon balance (NEE) and its components (</a:t>
            </a:r>
            <a:r>
              <a:rPr lang="en-US" sz="1000" dirty="0" err="1"/>
              <a:t>R</a:t>
            </a:r>
            <a:r>
              <a:rPr lang="en-US" sz="1000" baseline="-25000" dirty="0" err="1"/>
              <a:t>eco</a:t>
            </a:r>
            <a:r>
              <a:rPr lang="en-US" sz="1000" dirty="0"/>
              <a:t>, GPP) in an alpine grassland subjected to climate manipulation.</a:t>
            </a:r>
          </a:p>
          <a:p>
            <a:pPr marL="174625" indent="-174625">
              <a:buClr>
                <a:srgbClr val="224948"/>
              </a:buClr>
              <a:buSzPct val="90000"/>
              <a:buFont typeface="Wingdings" panose="05000000000000000000" pitchFamily="2" charset="2"/>
              <a:buChar char="v"/>
            </a:pPr>
            <a:r>
              <a:rPr lang="en-US" sz="1000" dirty="0"/>
              <a:t>Assessment of the responses of carbon fluxes under</a:t>
            </a:r>
            <a:r>
              <a:rPr lang="en-GB" sz="1000" dirty="0">
                <a:effectLst/>
                <a:latin typeface="Calibri" panose="020F0502020204030204" pitchFamily="34" charset="0"/>
                <a:ea typeface="Calibri" panose="020F0502020204030204" pitchFamily="34" charset="0"/>
                <a:cs typeface="Times New Roman" panose="02020603050405020304" pitchFamily="18" charset="0"/>
              </a:rPr>
              <a:t> different acclimation stages.</a:t>
            </a:r>
          </a:p>
        </p:txBody>
      </p:sp>
      <p:sp>
        <p:nvSpPr>
          <p:cNvPr id="144" name="Rettangolo con angoli arrotondati 143">
            <a:extLst>
              <a:ext uri="{FF2B5EF4-FFF2-40B4-BE49-F238E27FC236}">
                <a16:creationId xmlns:a16="http://schemas.microsoft.com/office/drawing/2014/main" id="{12CBD2D3-E59D-4D31-A154-FCB27EE7E08A}"/>
              </a:ext>
            </a:extLst>
          </p:cNvPr>
          <p:cNvSpPr/>
          <p:nvPr/>
        </p:nvSpPr>
        <p:spPr>
          <a:xfrm>
            <a:off x="2713230" y="3995855"/>
            <a:ext cx="3256353" cy="304954"/>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152" name="CasellaDiTesto 151">
            <a:extLst>
              <a:ext uri="{FF2B5EF4-FFF2-40B4-BE49-F238E27FC236}">
                <a16:creationId xmlns:a16="http://schemas.microsoft.com/office/drawing/2014/main" id="{01D2E6B9-124C-849E-E39C-6476284A5BBA}"/>
              </a:ext>
            </a:extLst>
          </p:cNvPr>
          <p:cNvSpPr txBox="1"/>
          <p:nvPr/>
        </p:nvSpPr>
        <p:spPr>
          <a:xfrm>
            <a:off x="5109111" y="4329391"/>
            <a:ext cx="1546847" cy="1015663"/>
          </a:xfrm>
          <a:prstGeom prst="rect">
            <a:avLst/>
          </a:prstGeom>
          <a:solidFill>
            <a:schemeClr val="bg1"/>
          </a:solidFill>
        </p:spPr>
        <p:txBody>
          <a:bodyPr wrap="square">
            <a:spAutoFit/>
          </a:bodyPr>
          <a:lstStyle/>
          <a:p>
            <a:r>
              <a:rPr lang="en-US" sz="1000" dirty="0"/>
              <a:t>Three climate scenarios </a:t>
            </a:r>
          </a:p>
          <a:p>
            <a:r>
              <a:rPr lang="en-US" sz="1000" dirty="0"/>
              <a:t>projected for 2070</a:t>
            </a:r>
          </a:p>
          <a:p>
            <a:r>
              <a:rPr lang="en-US" sz="1000" dirty="0"/>
              <a:t>in the IPCC 2022: </a:t>
            </a:r>
          </a:p>
          <a:p>
            <a:pPr marL="171450" indent="-171450">
              <a:buFont typeface="Arial" panose="020B0604020202020204" pitchFamily="34" charset="0"/>
              <a:buChar char="•"/>
            </a:pPr>
            <a:r>
              <a:rPr lang="pl-PL" sz="1000" b="1" dirty="0"/>
              <a:t>Control </a:t>
            </a:r>
            <a:r>
              <a:rPr lang="pl-PL" sz="1000" dirty="0"/>
              <a:t>(420 ppm CO</a:t>
            </a:r>
            <a:r>
              <a:rPr lang="pl-PL" sz="1000" baseline="-25000" dirty="0"/>
              <a:t>2</a:t>
            </a:r>
            <a:r>
              <a:rPr lang="pl-PL" sz="1000" dirty="0"/>
              <a:t>)</a:t>
            </a:r>
            <a:endParaRPr lang="it-IT" sz="1000" dirty="0"/>
          </a:p>
          <a:p>
            <a:pPr marL="171450" indent="-171450">
              <a:buFont typeface="Arial" panose="020B0604020202020204" pitchFamily="34" charset="0"/>
              <a:buChar char="•"/>
            </a:pPr>
            <a:r>
              <a:rPr lang="pl-PL" sz="1000" b="1" dirty="0"/>
              <a:t>RCP 4.5 </a:t>
            </a:r>
            <a:r>
              <a:rPr lang="pl-PL" sz="1000" dirty="0"/>
              <a:t>(550 ppm CO</a:t>
            </a:r>
            <a:r>
              <a:rPr lang="pl-PL" sz="1000" baseline="-25000" dirty="0"/>
              <a:t>2</a:t>
            </a:r>
            <a:r>
              <a:rPr lang="pl-PL" sz="1000" dirty="0"/>
              <a:t>)</a:t>
            </a:r>
            <a:endParaRPr lang="it-IT" sz="1000" dirty="0"/>
          </a:p>
          <a:p>
            <a:pPr marL="171450" indent="-171450">
              <a:buFont typeface="Arial" panose="020B0604020202020204" pitchFamily="34" charset="0"/>
              <a:buChar char="•"/>
            </a:pPr>
            <a:r>
              <a:rPr lang="pl-PL" sz="1000" b="1" dirty="0"/>
              <a:t>RCP 8.5 </a:t>
            </a:r>
            <a:r>
              <a:rPr lang="pl-PL" sz="1000" dirty="0"/>
              <a:t>(800 ppm CO</a:t>
            </a:r>
            <a:r>
              <a:rPr lang="pl-PL" sz="1000" baseline="-25000" dirty="0"/>
              <a:t>2</a:t>
            </a:r>
            <a:r>
              <a:rPr lang="pl-PL" sz="900" dirty="0"/>
              <a:t>)</a:t>
            </a:r>
            <a:endParaRPr lang="it-IT" sz="900" dirty="0"/>
          </a:p>
        </p:txBody>
      </p:sp>
      <p:sp>
        <p:nvSpPr>
          <p:cNvPr id="163" name="CasellaDiTesto 162">
            <a:extLst>
              <a:ext uri="{FF2B5EF4-FFF2-40B4-BE49-F238E27FC236}">
                <a16:creationId xmlns:a16="http://schemas.microsoft.com/office/drawing/2014/main" id="{AB05924F-8CDF-EB30-ACE1-9745D33D43B2}"/>
              </a:ext>
            </a:extLst>
          </p:cNvPr>
          <p:cNvSpPr txBox="1"/>
          <p:nvPr/>
        </p:nvSpPr>
        <p:spPr>
          <a:xfrm>
            <a:off x="2660091" y="5499275"/>
            <a:ext cx="2475341" cy="430887"/>
          </a:xfrm>
          <a:prstGeom prst="rect">
            <a:avLst/>
          </a:prstGeom>
          <a:noFill/>
        </p:spPr>
        <p:txBody>
          <a:bodyPr wrap="square">
            <a:spAutoFit/>
          </a:bodyPr>
          <a:lstStyle/>
          <a:p>
            <a:pPr algn="ctr"/>
            <a:r>
              <a:rPr lang="en-GB" sz="1100" dirty="0">
                <a:latin typeface="Aharoni" panose="02010803020104030203" pitchFamily="2" charset="-79"/>
                <a:cs typeface="Aharoni" panose="02010803020104030203" pitchFamily="2" charset="-79"/>
              </a:rPr>
              <a:t>Montpellier European </a:t>
            </a:r>
            <a:r>
              <a:rPr lang="en-GB" sz="1100" dirty="0" err="1">
                <a:latin typeface="Aharoni" panose="02010803020104030203" pitchFamily="2" charset="-79"/>
                <a:cs typeface="Aharoni" panose="02010803020104030203" pitchFamily="2" charset="-79"/>
              </a:rPr>
              <a:t>Ecotron</a:t>
            </a:r>
            <a:r>
              <a:rPr lang="en-GB" sz="1100" dirty="0">
                <a:latin typeface="Aharoni" panose="02010803020104030203" pitchFamily="2" charset="-79"/>
                <a:cs typeface="Aharoni" panose="02010803020104030203" pitchFamily="2" charset="-79"/>
              </a:rPr>
              <a:t> </a:t>
            </a:r>
          </a:p>
          <a:p>
            <a:pPr algn="ctr"/>
            <a:r>
              <a:rPr lang="en-GB" sz="1100" dirty="0">
                <a:latin typeface="Aharoni" panose="02010803020104030203" pitchFamily="2" charset="-79"/>
                <a:cs typeface="Aharoni" panose="02010803020104030203" pitchFamily="2" charset="-79"/>
              </a:rPr>
              <a:t>(CNRS, France)</a:t>
            </a:r>
            <a:endParaRPr lang="it-IT" sz="1100" dirty="0">
              <a:latin typeface="Aharoni" panose="02010803020104030203" pitchFamily="2" charset="-79"/>
              <a:cs typeface="Aharoni" panose="02010803020104030203" pitchFamily="2" charset="-79"/>
            </a:endParaRPr>
          </a:p>
        </p:txBody>
      </p:sp>
      <p:sp>
        <p:nvSpPr>
          <p:cNvPr id="164" name="CasellaDiTesto 163">
            <a:extLst>
              <a:ext uri="{FF2B5EF4-FFF2-40B4-BE49-F238E27FC236}">
                <a16:creationId xmlns:a16="http://schemas.microsoft.com/office/drawing/2014/main" id="{803791DB-386E-A448-BC3F-BCBD5A2B01CD}"/>
              </a:ext>
            </a:extLst>
          </p:cNvPr>
          <p:cNvSpPr txBox="1"/>
          <p:nvPr/>
        </p:nvSpPr>
        <p:spPr>
          <a:xfrm>
            <a:off x="5074472" y="5357478"/>
            <a:ext cx="3184498" cy="707886"/>
          </a:xfrm>
          <a:prstGeom prst="rect">
            <a:avLst/>
          </a:prstGeom>
          <a:noFill/>
        </p:spPr>
        <p:txBody>
          <a:bodyPr wrap="square">
            <a:spAutoFit/>
          </a:bodyPr>
          <a:lstStyle/>
          <a:p>
            <a:pPr marL="285750" indent="-285750">
              <a:buFont typeface="Wingdings" panose="05000000000000000000" pitchFamily="2" charset="2"/>
              <a:buChar char="ü"/>
            </a:pPr>
            <a:r>
              <a:rPr lang="en-US" sz="1000" dirty="0"/>
              <a:t>CO</a:t>
            </a:r>
            <a:r>
              <a:rPr lang="en-US" sz="1000" baseline="-25000" dirty="0"/>
              <a:t>2</a:t>
            </a:r>
            <a:r>
              <a:rPr lang="en-US" sz="1000" dirty="0"/>
              <a:t> flux measurement (IRGA - EGM5, PP-System)</a:t>
            </a:r>
          </a:p>
          <a:p>
            <a:pPr marL="285750" indent="-285750">
              <a:buFont typeface="Wingdings" panose="05000000000000000000" pitchFamily="2" charset="2"/>
              <a:buChar char="ü"/>
            </a:pPr>
            <a:r>
              <a:rPr lang="en-US" sz="1000" dirty="0"/>
              <a:t>Vegetation cover assessment</a:t>
            </a:r>
          </a:p>
          <a:p>
            <a:pPr marL="285750" indent="-285750">
              <a:buFont typeface="Wingdings" panose="05000000000000000000" pitchFamily="2" charset="2"/>
              <a:buChar char="ü"/>
            </a:pPr>
            <a:r>
              <a:rPr lang="en-US" sz="1000" dirty="0"/>
              <a:t>Microbiological sampling</a:t>
            </a:r>
          </a:p>
          <a:p>
            <a:pPr marL="285750" indent="-285750">
              <a:buFont typeface="Wingdings" panose="05000000000000000000" pitchFamily="2" charset="2"/>
              <a:buChar char="ü"/>
            </a:pPr>
            <a:r>
              <a:rPr lang="en-US" sz="1000" baseline="30000" dirty="0"/>
              <a:t>13</a:t>
            </a:r>
            <a:r>
              <a:rPr lang="en-US" sz="1000" dirty="0"/>
              <a:t>C pulse labeling-chasing experiment</a:t>
            </a:r>
            <a:endParaRPr lang="it-IT" sz="1000" dirty="0"/>
          </a:p>
        </p:txBody>
      </p:sp>
      <p:sp>
        <p:nvSpPr>
          <p:cNvPr id="149" name="Rettangolo con angoli arrotondati 148">
            <a:extLst>
              <a:ext uri="{FF2B5EF4-FFF2-40B4-BE49-F238E27FC236}">
                <a16:creationId xmlns:a16="http://schemas.microsoft.com/office/drawing/2014/main" id="{F9C06718-C27A-987F-4096-70413B36301F}"/>
              </a:ext>
            </a:extLst>
          </p:cNvPr>
          <p:cNvSpPr/>
          <p:nvPr/>
        </p:nvSpPr>
        <p:spPr>
          <a:xfrm>
            <a:off x="2816009" y="3995854"/>
            <a:ext cx="3067849" cy="304955"/>
          </a:xfrm>
          <a:prstGeom prst="roundRect">
            <a:avLst>
              <a:gd name="adj" fmla="val 50000"/>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it-IT" sz="1400" b="1" dirty="0">
                <a:solidFill>
                  <a:schemeClr val="tx1"/>
                </a:solidFill>
                <a:latin typeface="Aharoni" panose="02010803020104030203" pitchFamily="2" charset="-79"/>
                <a:cs typeface="Aharoni" panose="02010803020104030203" pitchFamily="2" charset="-79"/>
              </a:rPr>
              <a:t>MICROCOSM EXPERIMENT</a:t>
            </a:r>
          </a:p>
        </p:txBody>
      </p:sp>
      <p:pic>
        <p:nvPicPr>
          <p:cNvPr id="126" name="Immagine 125" descr="Immagine che contiene macchina, giradischi&#10;&#10;Descrizione generata automaticamente">
            <a:extLst>
              <a:ext uri="{FF2B5EF4-FFF2-40B4-BE49-F238E27FC236}">
                <a16:creationId xmlns:a16="http://schemas.microsoft.com/office/drawing/2014/main" id="{EC43381D-1644-F960-CD09-B2E6A0E5DCE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90172" y="1391249"/>
            <a:ext cx="1028829" cy="797343"/>
          </a:xfrm>
          <a:prstGeom prst="rect">
            <a:avLst/>
          </a:prstGeom>
        </p:spPr>
      </p:pic>
      <p:sp>
        <p:nvSpPr>
          <p:cNvPr id="20" name="CasellaDiTesto 19">
            <a:extLst>
              <a:ext uri="{FF2B5EF4-FFF2-40B4-BE49-F238E27FC236}">
                <a16:creationId xmlns:a16="http://schemas.microsoft.com/office/drawing/2014/main" id="{C583B8D6-EC72-9F6E-6130-09CF102012CF}"/>
              </a:ext>
            </a:extLst>
          </p:cNvPr>
          <p:cNvSpPr txBox="1"/>
          <p:nvPr/>
        </p:nvSpPr>
        <p:spPr>
          <a:xfrm>
            <a:off x="9170121" y="3429000"/>
            <a:ext cx="2810827" cy="200055"/>
          </a:xfrm>
          <a:prstGeom prst="rect">
            <a:avLst/>
          </a:prstGeom>
          <a:noFill/>
        </p:spPr>
        <p:txBody>
          <a:bodyPr wrap="square" rtlCol="0">
            <a:spAutoFit/>
          </a:bodyPr>
          <a:lstStyle/>
          <a:p>
            <a:pPr algn="just"/>
            <a:endParaRPr lang="it-IT" sz="700" b="1" dirty="0"/>
          </a:p>
        </p:txBody>
      </p:sp>
      <p:sp>
        <p:nvSpPr>
          <p:cNvPr id="26" name="CasellaDiTesto 25">
            <a:extLst>
              <a:ext uri="{FF2B5EF4-FFF2-40B4-BE49-F238E27FC236}">
                <a16:creationId xmlns:a16="http://schemas.microsoft.com/office/drawing/2014/main" id="{3503838A-ADF8-5D56-BA8F-8A7DFCABA434}"/>
              </a:ext>
            </a:extLst>
          </p:cNvPr>
          <p:cNvSpPr txBox="1"/>
          <p:nvPr/>
        </p:nvSpPr>
        <p:spPr>
          <a:xfrm>
            <a:off x="8010658" y="3064626"/>
            <a:ext cx="3478177" cy="584775"/>
          </a:xfrm>
          <a:prstGeom prst="rect">
            <a:avLst/>
          </a:prstGeom>
          <a:noFill/>
        </p:spPr>
        <p:txBody>
          <a:bodyPr wrap="square" rtlCol="0">
            <a:spAutoFit/>
          </a:bodyPr>
          <a:lstStyle/>
          <a:p>
            <a:pPr algn="just"/>
            <a:r>
              <a:rPr lang="en-US" sz="800" dirty="0"/>
              <a:t>In 2023 both transplanted plots acted as carbon sources, with the new plots emitting more C. By 2024, the differences diminished, and the emissions  declined, likely due to increased photosynthetic rates and reduced carbon loss through respiration, characteristic of the recovery phase following disturbance.</a:t>
            </a:r>
            <a:endParaRPr lang="it-IT" sz="800" dirty="0">
              <a:solidFill>
                <a:srgbClr val="FF0000"/>
              </a:solidFill>
            </a:endParaRPr>
          </a:p>
        </p:txBody>
      </p:sp>
      <p:sp>
        <p:nvSpPr>
          <p:cNvPr id="38" name="CasellaDiTesto 37">
            <a:extLst>
              <a:ext uri="{FF2B5EF4-FFF2-40B4-BE49-F238E27FC236}">
                <a16:creationId xmlns:a16="http://schemas.microsoft.com/office/drawing/2014/main" id="{81E97964-CE42-5942-C5CD-E15AF809D0F8}"/>
              </a:ext>
            </a:extLst>
          </p:cNvPr>
          <p:cNvSpPr txBox="1"/>
          <p:nvPr/>
        </p:nvSpPr>
        <p:spPr>
          <a:xfrm>
            <a:off x="11379937" y="3202763"/>
            <a:ext cx="436338" cy="276999"/>
          </a:xfrm>
          <a:prstGeom prst="rect">
            <a:avLst/>
          </a:prstGeom>
          <a:noFill/>
        </p:spPr>
        <p:txBody>
          <a:bodyPr wrap="none" rtlCol="0">
            <a:spAutoFit/>
          </a:bodyPr>
          <a:lstStyle/>
          <a:p>
            <a:r>
              <a:rPr lang="it-IT" sz="1200" b="1" dirty="0"/>
              <a:t>NEE</a:t>
            </a:r>
          </a:p>
        </p:txBody>
      </p:sp>
      <p:pic>
        <p:nvPicPr>
          <p:cNvPr id="39" name="Immagine 38">
            <a:extLst>
              <a:ext uri="{FF2B5EF4-FFF2-40B4-BE49-F238E27FC236}">
                <a16:creationId xmlns:a16="http://schemas.microsoft.com/office/drawing/2014/main" id="{EF52228C-7180-8723-DD8D-A9A1FC47CE59}"/>
              </a:ext>
            </a:extLst>
          </p:cNvPr>
          <p:cNvPicPr>
            <a:picLocks noChangeAspect="1"/>
          </p:cNvPicPr>
          <p:nvPr/>
        </p:nvPicPr>
        <p:blipFill>
          <a:blip r:embed="rId16"/>
          <a:stretch>
            <a:fillRect/>
          </a:stretch>
        </p:blipFill>
        <p:spPr>
          <a:xfrm>
            <a:off x="11687496" y="3131492"/>
            <a:ext cx="441827" cy="446819"/>
          </a:xfrm>
          <a:prstGeom prst="rect">
            <a:avLst/>
          </a:prstGeom>
        </p:spPr>
      </p:pic>
      <p:grpSp>
        <p:nvGrpSpPr>
          <p:cNvPr id="57" name="Gruppo 56">
            <a:extLst>
              <a:ext uri="{FF2B5EF4-FFF2-40B4-BE49-F238E27FC236}">
                <a16:creationId xmlns:a16="http://schemas.microsoft.com/office/drawing/2014/main" id="{9F603BE9-B2BF-E00C-31FD-71C875F5FC8F}"/>
              </a:ext>
            </a:extLst>
          </p:cNvPr>
          <p:cNvGrpSpPr/>
          <p:nvPr/>
        </p:nvGrpSpPr>
        <p:grpSpPr>
          <a:xfrm>
            <a:off x="2772219" y="4381976"/>
            <a:ext cx="2214460" cy="1141271"/>
            <a:chOff x="2810952" y="4430071"/>
            <a:chExt cx="2214460" cy="1141271"/>
          </a:xfrm>
          <a:effectLst/>
        </p:grpSpPr>
        <p:pic>
          <p:nvPicPr>
            <p:cNvPr id="48" name="Immagine 47" descr="Immagine che contiene interno, macchina, arredo, tavolo&#10;&#10;Descrizione generata automaticamente">
              <a:extLst>
                <a:ext uri="{FF2B5EF4-FFF2-40B4-BE49-F238E27FC236}">
                  <a16:creationId xmlns:a16="http://schemas.microsoft.com/office/drawing/2014/main" id="{1BD4E532-418A-3FEA-7C47-A7B3D177D11B}"/>
                </a:ext>
              </a:extLst>
            </p:cNvPr>
            <p:cNvPicPr>
              <a:picLocks noChangeAspect="1"/>
            </p:cNvPicPr>
            <p:nvPr/>
          </p:nvPicPr>
          <p:blipFill rotWithShape="1">
            <a:blip r:embed="rId17">
              <a:extLst>
                <a:ext uri="{28A0092B-C50C-407E-A947-70E740481C1C}">
                  <a14:useLocalDpi xmlns:a14="http://schemas.microsoft.com/office/drawing/2010/main" val="0"/>
                </a:ext>
              </a:extLst>
            </a:blip>
            <a:srcRect l="32053" t="24318" b="13828"/>
            <a:stretch/>
          </p:blipFill>
          <p:spPr>
            <a:xfrm>
              <a:off x="2810952" y="4440049"/>
              <a:ext cx="1630260" cy="1131293"/>
            </a:xfrm>
            <a:custGeom>
              <a:avLst/>
              <a:gdLst>
                <a:gd name="connsiteX0" fmla="*/ 0 w 1630260"/>
                <a:gd name="connsiteY0" fmla="*/ 0 h 1131293"/>
                <a:gd name="connsiteX1" fmla="*/ 494512 w 1630260"/>
                <a:gd name="connsiteY1" fmla="*/ 0 h 1131293"/>
                <a:gd name="connsiteX2" fmla="*/ 1037932 w 1630260"/>
                <a:gd name="connsiteY2" fmla="*/ 0 h 1131293"/>
                <a:gd name="connsiteX3" fmla="*/ 1630260 w 1630260"/>
                <a:gd name="connsiteY3" fmla="*/ 0 h 1131293"/>
                <a:gd name="connsiteX4" fmla="*/ 1630260 w 1630260"/>
                <a:gd name="connsiteY4" fmla="*/ 554334 h 1131293"/>
                <a:gd name="connsiteX5" fmla="*/ 1630260 w 1630260"/>
                <a:gd name="connsiteY5" fmla="*/ 1131293 h 1131293"/>
                <a:gd name="connsiteX6" fmla="*/ 1054235 w 1630260"/>
                <a:gd name="connsiteY6" fmla="*/ 1131293 h 1131293"/>
                <a:gd name="connsiteX7" fmla="*/ 559723 w 1630260"/>
                <a:gd name="connsiteY7" fmla="*/ 1131293 h 1131293"/>
                <a:gd name="connsiteX8" fmla="*/ 0 w 1630260"/>
                <a:gd name="connsiteY8" fmla="*/ 1131293 h 1131293"/>
                <a:gd name="connsiteX9" fmla="*/ 0 w 1630260"/>
                <a:gd name="connsiteY9" fmla="*/ 543021 h 1131293"/>
                <a:gd name="connsiteX10" fmla="*/ 0 w 1630260"/>
                <a:gd name="connsiteY10" fmla="*/ 0 h 113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0260" h="1131293" fill="none" extrusionOk="0">
                  <a:moveTo>
                    <a:pt x="0" y="0"/>
                  </a:moveTo>
                  <a:cubicBezTo>
                    <a:pt x="228378" y="1959"/>
                    <a:pt x="377743" y="5778"/>
                    <a:pt x="494512" y="0"/>
                  </a:cubicBezTo>
                  <a:cubicBezTo>
                    <a:pt x="611281" y="-5778"/>
                    <a:pt x="883137" y="17879"/>
                    <a:pt x="1037932" y="0"/>
                  </a:cubicBezTo>
                  <a:cubicBezTo>
                    <a:pt x="1192727" y="-17879"/>
                    <a:pt x="1365038" y="-9590"/>
                    <a:pt x="1630260" y="0"/>
                  </a:cubicBezTo>
                  <a:cubicBezTo>
                    <a:pt x="1651075" y="210170"/>
                    <a:pt x="1655873" y="325098"/>
                    <a:pt x="1630260" y="554334"/>
                  </a:cubicBezTo>
                  <a:cubicBezTo>
                    <a:pt x="1604647" y="783570"/>
                    <a:pt x="1606156" y="942423"/>
                    <a:pt x="1630260" y="1131293"/>
                  </a:cubicBezTo>
                  <a:cubicBezTo>
                    <a:pt x="1375278" y="1112371"/>
                    <a:pt x="1218784" y="1116887"/>
                    <a:pt x="1054235" y="1131293"/>
                  </a:cubicBezTo>
                  <a:cubicBezTo>
                    <a:pt x="889686" y="1145699"/>
                    <a:pt x="784901" y="1132367"/>
                    <a:pt x="559723" y="1131293"/>
                  </a:cubicBezTo>
                  <a:cubicBezTo>
                    <a:pt x="334545" y="1130219"/>
                    <a:pt x="153427" y="1112474"/>
                    <a:pt x="0" y="1131293"/>
                  </a:cubicBezTo>
                  <a:cubicBezTo>
                    <a:pt x="15190" y="947425"/>
                    <a:pt x="738" y="686144"/>
                    <a:pt x="0" y="543021"/>
                  </a:cubicBezTo>
                  <a:cubicBezTo>
                    <a:pt x="-738" y="399898"/>
                    <a:pt x="-20263" y="220960"/>
                    <a:pt x="0" y="0"/>
                  </a:cubicBezTo>
                  <a:close/>
                </a:path>
                <a:path w="1630260" h="1131293" stroke="0" extrusionOk="0">
                  <a:moveTo>
                    <a:pt x="0" y="0"/>
                  </a:moveTo>
                  <a:cubicBezTo>
                    <a:pt x="174083" y="7258"/>
                    <a:pt x="396597" y="-24193"/>
                    <a:pt x="576025" y="0"/>
                  </a:cubicBezTo>
                  <a:cubicBezTo>
                    <a:pt x="755453" y="24193"/>
                    <a:pt x="924746" y="-12578"/>
                    <a:pt x="1086840" y="0"/>
                  </a:cubicBezTo>
                  <a:cubicBezTo>
                    <a:pt x="1248934" y="12578"/>
                    <a:pt x="1368297" y="335"/>
                    <a:pt x="1630260" y="0"/>
                  </a:cubicBezTo>
                  <a:cubicBezTo>
                    <a:pt x="1647277" y="208929"/>
                    <a:pt x="1608498" y="317273"/>
                    <a:pt x="1630260" y="576959"/>
                  </a:cubicBezTo>
                  <a:cubicBezTo>
                    <a:pt x="1652022" y="836645"/>
                    <a:pt x="1608974" y="991878"/>
                    <a:pt x="1630260" y="1131293"/>
                  </a:cubicBezTo>
                  <a:cubicBezTo>
                    <a:pt x="1483774" y="1145498"/>
                    <a:pt x="1329280" y="1133142"/>
                    <a:pt x="1086840" y="1131293"/>
                  </a:cubicBezTo>
                  <a:cubicBezTo>
                    <a:pt x="844400" y="1129444"/>
                    <a:pt x="659043" y="1117481"/>
                    <a:pt x="510815" y="1131293"/>
                  </a:cubicBezTo>
                  <a:cubicBezTo>
                    <a:pt x="362587" y="1145105"/>
                    <a:pt x="187928" y="1129423"/>
                    <a:pt x="0" y="1131293"/>
                  </a:cubicBezTo>
                  <a:cubicBezTo>
                    <a:pt x="-22573" y="908754"/>
                    <a:pt x="-6666" y="708736"/>
                    <a:pt x="0" y="576959"/>
                  </a:cubicBezTo>
                  <a:cubicBezTo>
                    <a:pt x="6666" y="445182"/>
                    <a:pt x="-15934" y="203609"/>
                    <a:pt x="0" y="0"/>
                  </a:cubicBezTo>
                  <a:close/>
                </a:path>
              </a:pathLst>
            </a:custGeom>
            <a:ln>
              <a:solidFill>
                <a:schemeClr val="accent6">
                  <a:lumMod val="50000"/>
                </a:schemeClr>
              </a:solidFill>
              <a:extLst>
                <a:ext uri="{C807C97D-BFC1-408E-A445-0C87EB9F89A2}">
                  <ask:lineSketchStyleProps xmlns:ask="http://schemas.microsoft.com/office/drawing/2018/sketchyshapes" sd="2203547293">
                    <a:prstGeom prst="rect">
                      <a:avLst/>
                    </a:prstGeom>
                    <ask:type>
                      <ask:lineSketchFreehand/>
                    </ask:type>
                  </ask:lineSketchStyleProps>
                </a:ext>
              </a:extLst>
            </a:ln>
          </p:spPr>
        </p:pic>
        <p:pic>
          <p:nvPicPr>
            <p:cNvPr id="50" name="Immagine 49" descr="Immagine che contiene interno, muro, computer, cavo&#10;&#10;Descrizione generata automaticamente">
              <a:extLst>
                <a:ext uri="{FF2B5EF4-FFF2-40B4-BE49-F238E27FC236}">
                  <a16:creationId xmlns:a16="http://schemas.microsoft.com/office/drawing/2014/main" id="{C003E505-B4E5-1212-4D5B-F8157AE4AF5F}"/>
                </a:ext>
              </a:extLst>
            </p:cNvPr>
            <p:cNvPicPr>
              <a:picLocks noChangeAspect="1"/>
            </p:cNvPicPr>
            <p:nvPr/>
          </p:nvPicPr>
          <p:blipFill rotWithShape="1">
            <a:blip r:embed="rId18">
              <a:extLst>
                <a:ext uri="{28A0092B-C50C-407E-A947-70E740481C1C}">
                  <a14:useLocalDpi xmlns:a14="http://schemas.microsoft.com/office/drawing/2010/main" val="0"/>
                </a:ext>
              </a:extLst>
            </a:blip>
            <a:srcRect t="17247" b="10724"/>
            <a:stretch/>
          </p:blipFill>
          <p:spPr>
            <a:xfrm>
              <a:off x="3864566" y="4430071"/>
              <a:ext cx="1160846" cy="1141271"/>
            </a:xfrm>
            <a:custGeom>
              <a:avLst/>
              <a:gdLst>
                <a:gd name="connsiteX0" fmla="*/ 0 w 1160846"/>
                <a:gd name="connsiteY0" fmla="*/ 0 h 1141271"/>
                <a:gd name="connsiteX1" fmla="*/ 603640 w 1160846"/>
                <a:gd name="connsiteY1" fmla="*/ 0 h 1141271"/>
                <a:gd name="connsiteX2" fmla="*/ 1160846 w 1160846"/>
                <a:gd name="connsiteY2" fmla="*/ 0 h 1141271"/>
                <a:gd name="connsiteX3" fmla="*/ 1160846 w 1160846"/>
                <a:gd name="connsiteY3" fmla="*/ 582048 h 1141271"/>
                <a:gd name="connsiteX4" fmla="*/ 1160846 w 1160846"/>
                <a:gd name="connsiteY4" fmla="*/ 1141271 h 1141271"/>
                <a:gd name="connsiteX5" fmla="*/ 580423 w 1160846"/>
                <a:gd name="connsiteY5" fmla="*/ 1141271 h 1141271"/>
                <a:gd name="connsiteX6" fmla="*/ 0 w 1160846"/>
                <a:gd name="connsiteY6" fmla="*/ 1141271 h 1141271"/>
                <a:gd name="connsiteX7" fmla="*/ 0 w 1160846"/>
                <a:gd name="connsiteY7" fmla="*/ 582048 h 1141271"/>
                <a:gd name="connsiteX8" fmla="*/ 0 w 1160846"/>
                <a:gd name="connsiteY8" fmla="*/ 0 h 114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846" h="1141271" fill="none" extrusionOk="0">
                  <a:moveTo>
                    <a:pt x="0" y="0"/>
                  </a:moveTo>
                  <a:cubicBezTo>
                    <a:pt x="123722" y="-13401"/>
                    <a:pt x="314832" y="14877"/>
                    <a:pt x="603640" y="0"/>
                  </a:cubicBezTo>
                  <a:cubicBezTo>
                    <a:pt x="892448" y="-14877"/>
                    <a:pt x="927668" y="2310"/>
                    <a:pt x="1160846" y="0"/>
                  </a:cubicBezTo>
                  <a:cubicBezTo>
                    <a:pt x="1185887" y="286147"/>
                    <a:pt x="1181919" y="386698"/>
                    <a:pt x="1160846" y="582048"/>
                  </a:cubicBezTo>
                  <a:cubicBezTo>
                    <a:pt x="1139773" y="777398"/>
                    <a:pt x="1138808" y="903781"/>
                    <a:pt x="1160846" y="1141271"/>
                  </a:cubicBezTo>
                  <a:cubicBezTo>
                    <a:pt x="994407" y="1112761"/>
                    <a:pt x="800742" y="1116474"/>
                    <a:pt x="580423" y="1141271"/>
                  </a:cubicBezTo>
                  <a:cubicBezTo>
                    <a:pt x="360104" y="1166068"/>
                    <a:pt x="137130" y="1138780"/>
                    <a:pt x="0" y="1141271"/>
                  </a:cubicBezTo>
                  <a:cubicBezTo>
                    <a:pt x="17166" y="998893"/>
                    <a:pt x="-22231" y="701501"/>
                    <a:pt x="0" y="582048"/>
                  </a:cubicBezTo>
                  <a:cubicBezTo>
                    <a:pt x="22231" y="462595"/>
                    <a:pt x="8946" y="177969"/>
                    <a:pt x="0" y="0"/>
                  </a:cubicBezTo>
                  <a:close/>
                </a:path>
                <a:path w="1160846" h="1141271" stroke="0" extrusionOk="0">
                  <a:moveTo>
                    <a:pt x="0" y="0"/>
                  </a:moveTo>
                  <a:cubicBezTo>
                    <a:pt x="280068" y="-8727"/>
                    <a:pt x="349174" y="-4760"/>
                    <a:pt x="603640" y="0"/>
                  </a:cubicBezTo>
                  <a:cubicBezTo>
                    <a:pt x="858106" y="4760"/>
                    <a:pt x="894886" y="-3851"/>
                    <a:pt x="1160846" y="0"/>
                  </a:cubicBezTo>
                  <a:cubicBezTo>
                    <a:pt x="1176862" y="258323"/>
                    <a:pt x="1181956" y="352450"/>
                    <a:pt x="1160846" y="593461"/>
                  </a:cubicBezTo>
                  <a:cubicBezTo>
                    <a:pt x="1139736" y="834472"/>
                    <a:pt x="1139547" y="946311"/>
                    <a:pt x="1160846" y="1141271"/>
                  </a:cubicBezTo>
                  <a:cubicBezTo>
                    <a:pt x="1016570" y="1161020"/>
                    <a:pt x="855474" y="1149716"/>
                    <a:pt x="580423" y="1141271"/>
                  </a:cubicBezTo>
                  <a:cubicBezTo>
                    <a:pt x="305372" y="1132826"/>
                    <a:pt x="254186" y="1166319"/>
                    <a:pt x="0" y="1141271"/>
                  </a:cubicBezTo>
                  <a:cubicBezTo>
                    <a:pt x="-5800" y="1032458"/>
                    <a:pt x="24294" y="715921"/>
                    <a:pt x="0" y="604874"/>
                  </a:cubicBezTo>
                  <a:cubicBezTo>
                    <a:pt x="-24294" y="493827"/>
                    <a:pt x="5476" y="240810"/>
                    <a:pt x="0" y="0"/>
                  </a:cubicBezTo>
                  <a:close/>
                </a:path>
              </a:pathLst>
            </a:custGeom>
            <a:ln>
              <a:solidFill>
                <a:schemeClr val="accent6">
                  <a:lumMod val="50000"/>
                </a:schemeClr>
              </a:solidFill>
              <a:extLst>
                <a:ext uri="{C807C97D-BFC1-408E-A445-0C87EB9F89A2}">
                  <ask:lineSketchStyleProps xmlns:ask="http://schemas.microsoft.com/office/drawing/2018/sketchyshapes" sd="1619639469">
                    <a:prstGeom prst="rect">
                      <a:avLst/>
                    </a:prstGeom>
                    <ask:type>
                      <ask:lineSketchFreehand/>
                    </ask:type>
                  </ask:lineSketchStyleProps>
                </a:ext>
              </a:extLst>
            </a:ln>
            <a:effectLst>
              <a:outerShdw blurRad="292100" dist="139700" dir="2700000" algn="tl" rotWithShape="0">
                <a:srgbClr val="333333">
                  <a:alpha val="65000"/>
                </a:srgbClr>
              </a:outerShdw>
            </a:effectLst>
          </p:spPr>
        </p:pic>
      </p:grpSp>
      <p:pic>
        <p:nvPicPr>
          <p:cNvPr id="58" name="Immagine 57">
            <a:extLst>
              <a:ext uri="{FF2B5EF4-FFF2-40B4-BE49-F238E27FC236}">
                <a16:creationId xmlns:a16="http://schemas.microsoft.com/office/drawing/2014/main" id="{A680EA88-9986-138D-67B0-E7E74F2C0A54}"/>
              </a:ext>
            </a:extLst>
          </p:cNvPr>
          <p:cNvPicPr>
            <a:picLocks noChangeAspect="1"/>
          </p:cNvPicPr>
          <p:nvPr/>
        </p:nvPicPr>
        <p:blipFill>
          <a:blip r:embed="rId19"/>
          <a:stretch>
            <a:fillRect/>
          </a:stretch>
        </p:blipFill>
        <p:spPr>
          <a:xfrm>
            <a:off x="8133693" y="4569623"/>
            <a:ext cx="3967895" cy="1456523"/>
          </a:xfrm>
          <a:prstGeom prst="rect">
            <a:avLst/>
          </a:prstGeom>
        </p:spPr>
      </p:pic>
      <p:pic>
        <p:nvPicPr>
          <p:cNvPr id="59" name="Immagine 58">
            <a:extLst>
              <a:ext uri="{FF2B5EF4-FFF2-40B4-BE49-F238E27FC236}">
                <a16:creationId xmlns:a16="http://schemas.microsoft.com/office/drawing/2014/main" id="{29E1DCDE-9BB0-3A50-CAA6-6A24F5CD0A84}"/>
              </a:ext>
            </a:extLst>
          </p:cNvPr>
          <p:cNvPicPr>
            <a:picLocks noChangeAspect="1"/>
          </p:cNvPicPr>
          <p:nvPr/>
        </p:nvPicPr>
        <p:blipFill>
          <a:blip r:embed="rId20"/>
          <a:srcRect t="-5798" r="15697"/>
          <a:stretch/>
        </p:blipFill>
        <p:spPr>
          <a:xfrm>
            <a:off x="10762369" y="4268932"/>
            <a:ext cx="1268039" cy="249749"/>
          </a:xfrm>
          <a:prstGeom prst="rect">
            <a:avLst/>
          </a:prstGeom>
        </p:spPr>
      </p:pic>
      <p:pic>
        <p:nvPicPr>
          <p:cNvPr id="5" name="Immagine 4">
            <a:extLst>
              <a:ext uri="{FF2B5EF4-FFF2-40B4-BE49-F238E27FC236}">
                <a16:creationId xmlns:a16="http://schemas.microsoft.com/office/drawing/2014/main" id="{AC2BB291-3885-F037-4B6C-C82B1887B0C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41528" y="2038636"/>
            <a:ext cx="235851" cy="235851"/>
          </a:xfrm>
          <a:prstGeom prst="rect">
            <a:avLst/>
          </a:prstGeom>
        </p:spPr>
      </p:pic>
      <p:pic>
        <p:nvPicPr>
          <p:cNvPr id="7" name="Immagine 6">
            <a:extLst>
              <a:ext uri="{FF2B5EF4-FFF2-40B4-BE49-F238E27FC236}">
                <a16:creationId xmlns:a16="http://schemas.microsoft.com/office/drawing/2014/main" id="{FADE4114-5619-6329-8F9E-EE032E2C6EC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09857" y="2033591"/>
            <a:ext cx="235851" cy="235851"/>
          </a:xfrm>
          <a:prstGeom prst="rect">
            <a:avLst/>
          </a:prstGeom>
        </p:spPr>
      </p:pic>
      <p:pic>
        <p:nvPicPr>
          <p:cNvPr id="8" name="Immagine 7">
            <a:extLst>
              <a:ext uri="{FF2B5EF4-FFF2-40B4-BE49-F238E27FC236}">
                <a16:creationId xmlns:a16="http://schemas.microsoft.com/office/drawing/2014/main" id="{4A9D354A-0B4F-BA60-DF51-6A4076457C5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0800000">
            <a:off x="6250954" y="2479971"/>
            <a:ext cx="235851" cy="235851"/>
          </a:xfrm>
          <a:prstGeom prst="rect">
            <a:avLst/>
          </a:prstGeom>
        </p:spPr>
      </p:pic>
      <p:pic>
        <p:nvPicPr>
          <p:cNvPr id="9" name="Immagine 8">
            <a:extLst>
              <a:ext uri="{FF2B5EF4-FFF2-40B4-BE49-F238E27FC236}">
                <a16:creationId xmlns:a16="http://schemas.microsoft.com/office/drawing/2014/main" id="{326E95E4-5E27-EB98-79F7-86DFFE6DFEE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0800000">
            <a:off x="7100177" y="2471859"/>
            <a:ext cx="235851" cy="235851"/>
          </a:xfrm>
          <a:prstGeom prst="rect">
            <a:avLst/>
          </a:prstGeom>
        </p:spPr>
      </p:pic>
      <p:cxnSp>
        <p:nvCxnSpPr>
          <p:cNvPr id="10" name="Connettore diritto 9">
            <a:extLst>
              <a:ext uri="{FF2B5EF4-FFF2-40B4-BE49-F238E27FC236}">
                <a16:creationId xmlns:a16="http://schemas.microsoft.com/office/drawing/2014/main" id="{FAD84805-549E-DBF6-17AF-A30A1B51D1F1}"/>
              </a:ext>
            </a:extLst>
          </p:cNvPr>
          <p:cNvCxnSpPr>
            <a:cxnSpLocks/>
          </p:cNvCxnSpPr>
          <p:nvPr/>
        </p:nvCxnSpPr>
        <p:spPr>
          <a:xfrm>
            <a:off x="3864566" y="2750238"/>
            <a:ext cx="504327" cy="0"/>
          </a:xfrm>
          <a:prstGeom prst="line">
            <a:avLst/>
          </a:prstGeom>
          <a:ln w="12700"/>
        </p:spPr>
        <p:style>
          <a:lnRef idx="1">
            <a:schemeClr val="dk1"/>
          </a:lnRef>
          <a:fillRef idx="0">
            <a:schemeClr val="dk1"/>
          </a:fillRef>
          <a:effectRef idx="0">
            <a:schemeClr val="dk1"/>
          </a:effectRef>
          <a:fontRef idx="minor">
            <a:schemeClr val="tx1"/>
          </a:fontRef>
        </p:style>
      </p:cxnSp>
      <p:pic>
        <p:nvPicPr>
          <p:cNvPr id="11" name="Immagine 10" descr="Immagine che contiene testo, logo, Carattere, Elementi grafici&#10;&#10;Descrizione generata automaticamente">
            <a:extLst>
              <a:ext uri="{FF2B5EF4-FFF2-40B4-BE49-F238E27FC236}">
                <a16:creationId xmlns:a16="http://schemas.microsoft.com/office/drawing/2014/main" id="{41E9CE65-7BE4-7278-8A72-A729E231B65E}"/>
              </a:ext>
            </a:extLst>
          </p:cNvPr>
          <p:cNvPicPr>
            <a:picLocks noChangeAspect="1"/>
          </p:cNvPicPr>
          <p:nvPr/>
        </p:nvPicPr>
        <p:blipFill rotWithShape="1">
          <a:blip r:embed="rId22">
            <a:extLst>
              <a:ext uri="{28A0092B-C50C-407E-A947-70E740481C1C}">
                <a14:useLocalDpi xmlns:a14="http://schemas.microsoft.com/office/drawing/2010/main" val="0"/>
              </a:ext>
            </a:extLst>
          </a:blip>
          <a:srcRect r="51994"/>
          <a:stretch/>
        </p:blipFill>
        <p:spPr>
          <a:xfrm>
            <a:off x="3150278" y="37186"/>
            <a:ext cx="378000" cy="359174"/>
          </a:xfrm>
          <a:prstGeom prst="rect">
            <a:avLst/>
          </a:prstGeom>
        </p:spPr>
      </p:pic>
      <p:sp>
        <p:nvSpPr>
          <p:cNvPr id="13" name="CasellaDiTesto 12">
            <a:extLst>
              <a:ext uri="{FF2B5EF4-FFF2-40B4-BE49-F238E27FC236}">
                <a16:creationId xmlns:a16="http://schemas.microsoft.com/office/drawing/2014/main" id="{C0BE5185-5F82-A0CA-F430-6B7B18974B1C}"/>
              </a:ext>
            </a:extLst>
          </p:cNvPr>
          <p:cNvSpPr txBox="1"/>
          <p:nvPr/>
        </p:nvSpPr>
        <p:spPr>
          <a:xfrm>
            <a:off x="7990735" y="4046946"/>
            <a:ext cx="4169504" cy="400110"/>
          </a:xfrm>
          <a:prstGeom prst="rect">
            <a:avLst/>
          </a:prstGeom>
          <a:noFill/>
        </p:spPr>
        <p:txBody>
          <a:bodyPr wrap="square">
            <a:spAutoFit/>
          </a:bodyPr>
          <a:lstStyle/>
          <a:p>
            <a:pPr marL="174625" indent="-174625">
              <a:buClr>
                <a:srgbClr val="224948"/>
              </a:buClr>
              <a:buSzPct val="90000"/>
              <a:buFont typeface="Wingdings" panose="05000000000000000000" pitchFamily="2" charset="2"/>
              <a:buChar char="v"/>
            </a:pPr>
            <a:r>
              <a:rPr lang="en-US" sz="1000" dirty="0">
                <a:latin typeface="Calibri" panose="020F0502020204030204" pitchFamily="34" charset="0"/>
                <a:ea typeface="Calibri" panose="020F0502020204030204" pitchFamily="34" charset="0"/>
                <a:cs typeface="Times New Roman" panose="02020603050405020304" pitchFamily="18" charset="0"/>
              </a:rPr>
              <a:t>Analyze the projected dynamics of soil-plant carbon fluxes under future climate conditions for the year 2070.</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ttangolo con angoli arrotondati 18">
            <a:extLst>
              <a:ext uri="{FF2B5EF4-FFF2-40B4-BE49-F238E27FC236}">
                <a16:creationId xmlns:a16="http://schemas.microsoft.com/office/drawing/2014/main" id="{DEC7F88F-C4E6-D1EC-D908-337FCEE2614B}"/>
              </a:ext>
            </a:extLst>
          </p:cNvPr>
          <p:cNvSpPr/>
          <p:nvPr/>
        </p:nvSpPr>
        <p:spPr>
          <a:xfrm>
            <a:off x="3817600" y="3657039"/>
            <a:ext cx="8329544" cy="282418"/>
          </a:xfrm>
          <a:prstGeom prst="roundRect">
            <a:avLst>
              <a:gd name="adj" fmla="val 50000"/>
            </a:avLst>
          </a:prstGeom>
          <a:solidFill>
            <a:schemeClr val="bg1"/>
          </a:solid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0" fontAlgn="base" latinLnBrk="0" hangingPunct="0">
              <a:lnSpc>
                <a:spcPct val="100000"/>
              </a:lnSpc>
              <a:spcAft>
                <a:spcPts val="400"/>
              </a:spcAft>
              <a:buClrTx/>
              <a:buSzTx/>
              <a:tabLst/>
            </a:pPr>
            <a:r>
              <a:rPr lang="it-IT" altLang="it-IT" sz="1100" b="1" dirty="0">
                <a:solidFill>
                  <a:schemeClr val="tx1"/>
                </a:solidFill>
                <a:cs typeface="Aharoni" panose="02010803020104030203" pitchFamily="2" charset="-79"/>
              </a:rPr>
              <a:t>W</a:t>
            </a:r>
            <a:r>
              <a:rPr kumimoji="0" lang="it-IT" altLang="it-IT" sz="1100" b="1" i="0" u="none" strike="noStrike" cap="none" normalizeH="0" baseline="0" dirty="0">
                <a:ln>
                  <a:noFill/>
                </a:ln>
                <a:solidFill>
                  <a:schemeClr val="tx1"/>
                </a:solidFill>
                <a:effectLst/>
                <a:cs typeface="Aharoni" panose="02010803020104030203" pitchFamily="2" charset="-79"/>
              </a:rPr>
              <a:t>arming </a:t>
            </a:r>
            <a:r>
              <a:rPr kumimoji="0" lang="it-IT" altLang="it-IT" sz="1100" b="1" i="0" u="none" strike="noStrike" cap="none" normalizeH="0" baseline="0">
                <a:ln>
                  <a:noFill/>
                </a:ln>
                <a:solidFill>
                  <a:schemeClr val="tx1"/>
                </a:solidFill>
                <a:effectLst/>
                <a:cs typeface="Aharoni" panose="02010803020104030203" pitchFamily="2" charset="-79"/>
              </a:rPr>
              <a:t>reduced </a:t>
            </a:r>
            <a:r>
              <a:rPr kumimoji="0" lang="it-IT" altLang="it-IT" sz="1100" b="1" i="0" u="none" strike="noStrike" cap="none" normalizeH="0" baseline="0" dirty="0">
                <a:ln>
                  <a:noFill/>
                </a:ln>
                <a:solidFill>
                  <a:schemeClr val="tx1"/>
                </a:solidFill>
                <a:effectLst/>
                <a:cs typeface="Aharoni" panose="02010803020104030203" pitchFamily="2" charset="-79"/>
              </a:rPr>
              <a:t>carbon </a:t>
            </a:r>
            <a:r>
              <a:rPr kumimoji="0" lang="it-IT" altLang="it-IT" sz="1100" b="1" i="0" u="none" strike="noStrike" cap="none" normalizeH="0" baseline="0" dirty="0" err="1">
                <a:ln>
                  <a:noFill/>
                </a:ln>
                <a:solidFill>
                  <a:schemeClr val="tx1"/>
                </a:solidFill>
                <a:effectLst/>
                <a:cs typeface="Aharoni" panose="02010803020104030203" pitchFamily="2" charset="-79"/>
              </a:rPr>
              <a:t>uptake</a:t>
            </a:r>
            <a:r>
              <a:rPr kumimoji="0" lang="it-IT" altLang="it-IT" sz="1100" b="1" i="0" u="none" strike="noStrike" cap="none" normalizeH="0" baseline="0" dirty="0">
                <a:ln>
                  <a:noFill/>
                </a:ln>
                <a:solidFill>
                  <a:schemeClr val="tx1"/>
                </a:solidFill>
                <a:effectLst/>
                <a:cs typeface="Aharoni" panose="02010803020104030203" pitchFamily="2" charset="-79"/>
              </a:rPr>
              <a:t> </a:t>
            </a:r>
            <a:r>
              <a:rPr kumimoji="0" lang="it-IT" altLang="it-IT" sz="1100" b="1" i="0" u="none" strike="noStrike" cap="none" normalizeH="0" baseline="0" dirty="0" err="1">
                <a:ln>
                  <a:noFill/>
                </a:ln>
                <a:solidFill>
                  <a:schemeClr val="tx1"/>
                </a:solidFill>
                <a:effectLst/>
                <a:cs typeface="Aharoni" panose="02010803020104030203" pitchFamily="2" charset="-79"/>
              </a:rPr>
              <a:t>immediately</a:t>
            </a:r>
            <a:r>
              <a:rPr kumimoji="0" lang="it-IT" altLang="it-IT" sz="1100" b="1" i="0" u="none" strike="noStrike" cap="none" normalizeH="0" baseline="0" dirty="0">
                <a:ln>
                  <a:noFill/>
                </a:ln>
                <a:solidFill>
                  <a:schemeClr val="tx1"/>
                </a:solidFill>
                <a:effectLst/>
                <a:cs typeface="Aharoni" panose="02010803020104030203" pitchFamily="2" charset="-79"/>
              </a:rPr>
              <a:t> after </a:t>
            </a:r>
            <a:r>
              <a:rPr kumimoji="0" lang="it-IT" altLang="it-IT" sz="1100" b="1" i="0" u="none" strike="noStrike" cap="none" normalizeH="0" baseline="0" dirty="0" err="1">
                <a:ln>
                  <a:noFill/>
                </a:ln>
                <a:solidFill>
                  <a:schemeClr val="tx1"/>
                </a:solidFill>
                <a:effectLst/>
                <a:cs typeface="Aharoni" panose="02010803020104030203" pitchFamily="2" charset="-79"/>
              </a:rPr>
              <a:t>disturbance</a:t>
            </a:r>
            <a:r>
              <a:rPr kumimoji="0" lang="it-IT" altLang="it-IT" sz="1100" b="1" i="0" u="none" strike="noStrike" cap="none" normalizeH="0" baseline="0" dirty="0">
                <a:ln>
                  <a:noFill/>
                </a:ln>
                <a:solidFill>
                  <a:schemeClr val="tx1"/>
                </a:solidFill>
                <a:effectLst/>
                <a:cs typeface="Aharoni" panose="02010803020104030203" pitchFamily="2" charset="-79"/>
              </a:rPr>
              <a:t>, with </a:t>
            </a:r>
            <a:r>
              <a:rPr kumimoji="0" lang="it-IT" altLang="it-IT" sz="1100" b="1" i="0" u="none" strike="noStrike" cap="none" normalizeH="0" baseline="0" dirty="0" err="1">
                <a:ln>
                  <a:noFill/>
                </a:ln>
                <a:solidFill>
                  <a:schemeClr val="tx1"/>
                </a:solidFill>
                <a:effectLst/>
                <a:cs typeface="Aharoni" panose="02010803020104030203" pitchFamily="2" charset="-79"/>
              </a:rPr>
              <a:t>partial</a:t>
            </a:r>
            <a:r>
              <a:rPr kumimoji="0" lang="it-IT" altLang="it-IT" sz="1100" b="1" i="0" u="none" strike="noStrike" cap="none" normalizeH="0" baseline="0" dirty="0">
                <a:ln>
                  <a:noFill/>
                </a:ln>
                <a:solidFill>
                  <a:schemeClr val="tx1"/>
                </a:solidFill>
                <a:effectLst/>
                <a:cs typeface="Aharoni" panose="02010803020104030203" pitchFamily="2" charset="-79"/>
              </a:rPr>
              <a:t> recovery after one </a:t>
            </a:r>
            <a:r>
              <a:rPr kumimoji="0" lang="it-IT" altLang="it-IT" sz="1100" b="1" i="0" u="none" strike="noStrike" cap="none" normalizeH="0" baseline="0" dirty="0" err="1">
                <a:ln>
                  <a:noFill/>
                </a:ln>
                <a:solidFill>
                  <a:schemeClr val="tx1"/>
                </a:solidFill>
                <a:effectLst/>
                <a:cs typeface="Aharoni" panose="02010803020104030203" pitchFamily="2" charset="-79"/>
              </a:rPr>
              <a:t>year</a:t>
            </a:r>
            <a:r>
              <a:rPr kumimoji="0" lang="it-IT" altLang="it-IT" sz="1100" b="1" i="0" u="none" strike="noStrike" cap="none" normalizeH="0" baseline="0" dirty="0">
                <a:ln>
                  <a:noFill/>
                </a:ln>
                <a:solidFill>
                  <a:schemeClr val="tx1"/>
                </a:solidFill>
                <a:effectLst/>
                <a:cs typeface="Aharoni" panose="02010803020104030203" pitchFamily="2" charset="-79"/>
              </a:rPr>
              <a:t>, </a:t>
            </a:r>
            <a:r>
              <a:rPr kumimoji="0" lang="it-IT" altLang="it-IT" sz="1100" b="1" i="0" u="none" strike="noStrike" cap="none" normalizeH="0" baseline="0" dirty="0" err="1">
                <a:ln>
                  <a:noFill/>
                </a:ln>
                <a:solidFill>
                  <a:schemeClr val="tx1"/>
                </a:solidFill>
                <a:effectLst/>
                <a:cs typeface="Aharoni" panose="02010803020104030203" pitchFamily="2" charset="-79"/>
              </a:rPr>
              <a:t>but</a:t>
            </a:r>
            <a:r>
              <a:rPr kumimoji="0" lang="it-IT" altLang="it-IT" sz="1100" b="1" i="0" u="none" strike="noStrike" cap="none" normalizeH="0" baseline="0" dirty="0">
                <a:ln>
                  <a:noFill/>
                </a:ln>
                <a:solidFill>
                  <a:schemeClr val="tx1"/>
                </a:solidFill>
                <a:effectLst/>
                <a:cs typeface="Aharoni" panose="02010803020104030203" pitchFamily="2" charset="-79"/>
              </a:rPr>
              <a:t> </a:t>
            </a:r>
            <a:r>
              <a:rPr kumimoji="0" lang="it-IT" altLang="it-IT" sz="1100" b="1" i="0" u="none" strike="noStrike" cap="none" normalizeH="0" baseline="0" dirty="0" err="1">
                <a:ln>
                  <a:noFill/>
                </a:ln>
                <a:solidFill>
                  <a:schemeClr val="tx1"/>
                </a:solidFill>
                <a:effectLst/>
                <a:cs typeface="Aharoni" panose="02010803020104030203" pitchFamily="2" charset="-79"/>
              </a:rPr>
              <a:t>not</a:t>
            </a:r>
            <a:r>
              <a:rPr kumimoji="0" lang="it-IT" altLang="it-IT" sz="1100" b="1" i="0" u="none" strike="noStrike" cap="none" normalizeH="0" baseline="0" dirty="0">
                <a:ln>
                  <a:noFill/>
                </a:ln>
                <a:solidFill>
                  <a:schemeClr val="tx1"/>
                </a:solidFill>
                <a:effectLst/>
                <a:cs typeface="Aharoni" panose="02010803020104030203" pitchFamily="2" charset="-79"/>
              </a:rPr>
              <a:t> to </a:t>
            </a:r>
            <a:r>
              <a:rPr kumimoji="0" lang="it-IT" altLang="it-IT" sz="1100" b="1" i="0" u="none" strike="noStrike" cap="none" normalizeH="0" baseline="0" dirty="0" err="1">
                <a:ln>
                  <a:noFill/>
                </a:ln>
                <a:solidFill>
                  <a:schemeClr val="tx1"/>
                </a:solidFill>
                <a:effectLst/>
                <a:cs typeface="Aharoni" panose="02010803020104030203" pitchFamily="2" charset="-79"/>
              </a:rPr>
              <a:t>pre-disturbance</a:t>
            </a:r>
            <a:r>
              <a:rPr kumimoji="0" lang="it-IT" altLang="it-IT" sz="1100" b="1" i="0" u="none" strike="noStrike" cap="none" normalizeH="0" baseline="0" dirty="0">
                <a:ln>
                  <a:noFill/>
                </a:ln>
                <a:solidFill>
                  <a:schemeClr val="tx1"/>
                </a:solidFill>
                <a:effectLst/>
                <a:cs typeface="Aharoni" panose="02010803020104030203" pitchFamily="2" charset="-79"/>
              </a:rPr>
              <a:t> </a:t>
            </a:r>
            <a:r>
              <a:rPr kumimoji="0" lang="it-IT" altLang="it-IT" sz="1100" b="1" i="0" u="none" strike="noStrike" cap="none" normalizeH="0" baseline="0" dirty="0" err="1">
                <a:ln>
                  <a:noFill/>
                </a:ln>
                <a:solidFill>
                  <a:schemeClr val="tx1"/>
                </a:solidFill>
                <a:effectLst/>
                <a:cs typeface="Aharoni" panose="02010803020104030203" pitchFamily="2" charset="-79"/>
              </a:rPr>
              <a:t>levels</a:t>
            </a:r>
            <a:endParaRPr kumimoji="0" lang="it-IT" altLang="it-IT" sz="800" b="1" i="0" u="none" strike="noStrike" cap="none" normalizeH="0" baseline="0" dirty="0">
              <a:ln>
                <a:noFill/>
              </a:ln>
              <a:solidFill>
                <a:schemeClr val="tx1"/>
              </a:solidFill>
              <a:effectLst/>
              <a:cs typeface="Aharoni" panose="02010803020104030203" pitchFamily="2" charset="-79"/>
            </a:endParaRPr>
          </a:p>
        </p:txBody>
      </p:sp>
      <p:pic>
        <p:nvPicPr>
          <p:cNvPr id="16" name="Immagine 15">
            <a:extLst>
              <a:ext uri="{FF2B5EF4-FFF2-40B4-BE49-F238E27FC236}">
                <a16:creationId xmlns:a16="http://schemas.microsoft.com/office/drawing/2014/main" id="{DCEC418D-6925-F974-8518-A922E9D5890B}"/>
              </a:ext>
            </a:extLst>
          </p:cNvPr>
          <p:cNvPicPr>
            <a:picLocks noChangeAspect="1"/>
          </p:cNvPicPr>
          <p:nvPr/>
        </p:nvPicPr>
        <p:blipFill>
          <a:blip r:embed="rId23">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50174" y="3509910"/>
            <a:ext cx="521483" cy="521483"/>
          </a:xfrm>
          <a:prstGeom prst="rect">
            <a:avLst/>
          </a:prstGeom>
        </p:spPr>
      </p:pic>
      <p:sp>
        <p:nvSpPr>
          <p:cNvPr id="23" name="Rettangolo con angoli arrotondati 22">
            <a:extLst>
              <a:ext uri="{FF2B5EF4-FFF2-40B4-BE49-F238E27FC236}">
                <a16:creationId xmlns:a16="http://schemas.microsoft.com/office/drawing/2014/main" id="{BC05B9C8-3C29-F3F1-B058-78F8E0A1B5CB}"/>
              </a:ext>
            </a:extLst>
          </p:cNvPr>
          <p:cNvSpPr/>
          <p:nvPr/>
        </p:nvSpPr>
        <p:spPr>
          <a:xfrm>
            <a:off x="3817600" y="6079253"/>
            <a:ext cx="8339272" cy="266535"/>
          </a:xfrm>
          <a:prstGeom prst="roundRect">
            <a:avLst>
              <a:gd name="adj" fmla="val 50000"/>
            </a:avLst>
          </a:prstGeom>
          <a:solidFill>
            <a:schemeClr val="bg1"/>
          </a:solid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Aft>
                <a:spcPts val="400"/>
              </a:spcAft>
            </a:pPr>
            <a:r>
              <a:rPr lang="it-IT" altLang="it-IT" sz="1100" b="1" dirty="0">
                <a:solidFill>
                  <a:schemeClr val="tx1"/>
                </a:solidFill>
                <a:cs typeface="Aharoni" panose="02010803020104030203" pitchFamily="2" charset="-79"/>
              </a:rPr>
              <a:t>Under RCP 8.5, </a:t>
            </a:r>
            <a:r>
              <a:rPr lang="it-IT" altLang="it-IT" sz="1100" b="1" dirty="0" err="1">
                <a:solidFill>
                  <a:schemeClr val="tx1"/>
                </a:solidFill>
                <a:cs typeface="Aharoni" panose="02010803020104030203" pitchFamily="2" charset="-79"/>
              </a:rPr>
              <a:t>elevated</a:t>
            </a:r>
            <a:r>
              <a:rPr lang="it-IT" altLang="it-IT" sz="1100" b="1" dirty="0">
                <a:solidFill>
                  <a:schemeClr val="tx1"/>
                </a:solidFill>
                <a:cs typeface="Aharoni" panose="02010803020104030203" pitchFamily="2" charset="-79"/>
              </a:rPr>
              <a:t> CO</a:t>
            </a:r>
            <a:r>
              <a:rPr lang="it-IT" altLang="it-IT" sz="1100" b="1" baseline="-25000" dirty="0">
                <a:solidFill>
                  <a:schemeClr val="tx1"/>
                </a:solidFill>
                <a:cs typeface="Aharoni" panose="02010803020104030203" pitchFamily="2" charset="-79"/>
              </a:rPr>
              <a:t>2</a:t>
            </a:r>
            <a:r>
              <a:rPr lang="it-IT" altLang="it-IT" sz="1100" b="1" dirty="0">
                <a:solidFill>
                  <a:schemeClr val="tx1"/>
                </a:solidFill>
                <a:cs typeface="Aharoni" panose="02010803020104030203" pitchFamily="2" charset="-79"/>
              </a:rPr>
              <a:t>, and </a:t>
            </a:r>
            <a:r>
              <a:rPr lang="it-IT" altLang="it-IT" sz="1100" b="1" dirty="0" err="1">
                <a:solidFill>
                  <a:schemeClr val="tx1"/>
                </a:solidFill>
                <a:cs typeface="Aharoni" panose="02010803020104030203" pitchFamily="2" charset="-79"/>
              </a:rPr>
              <a:t>temperatures</a:t>
            </a:r>
            <a:r>
              <a:rPr lang="it-IT" altLang="it-IT" sz="1100" b="1" dirty="0">
                <a:solidFill>
                  <a:schemeClr val="tx1"/>
                </a:solidFill>
                <a:cs typeface="Aharoni" panose="02010803020104030203" pitchFamily="2" charset="-79"/>
              </a:rPr>
              <a:t> </a:t>
            </a:r>
            <a:r>
              <a:rPr lang="it-IT" sz="1100" b="1" dirty="0" err="1">
                <a:solidFill>
                  <a:schemeClr val="tx1"/>
                </a:solidFill>
                <a:cs typeface="Aharoni" panose="02010803020104030203" pitchFamily="2" charset="-79"/>
              </a:rPr>
              <a:t>stimulated</a:t>
            </a:r>
            <a:r>
              <a:rPr lang="it-IT" altLang="it-IT" sz="1100" b="1" dirty="0">
                <a:solidFill>
                  <a:schemeClr val="tx1"/>
                </a:solidFill>
                <a:cs typeface="Aharoni" panose="02010803020104030203" pitchFamily="2" charset="-79"/>
              </a:rPr>
              <a:t> </a:t>
            </a:r>
            <a:r>
              <a:rPr lang="it-IT" altLang="it-IT" sz="1100" b="1" dirty="0" err="1">
                <a:solidFill>
                  <a:schemeClr val="tx1"/>
                </a:solidFill>
                <a:cs typeface="Aharoni" panose="02010803020104030203" pitchFamily="2" charset="-79"/>
              </a:rPr>
              <a:t>canopy</a:t>
            </a:r>
            <a:r>
              <a:rPr lang="it-IT" altLang="it-IT" sz="1100" b="1" dirty="0">
                <a:solidFill>
                  <a:schemeClr val="tx1"/>
                </a:solidFill>
                <a:cs typeface="Aharoni" panose="02010803020104030203" pitchFamily="2" charset="-79"/>
              </a:rPr>
              <a:t> </a:t>
            </a:r>
            <a:r>
              <a:rPr lang="it-IT" altLang="it-IT" sz="1100" b="1" dirty="0" err="1">
                <a:solidFill>
                  <a:schemeClr val="tx1"/>
                </a:solidFill>
                <a:cs typeface="Aharoni" panose="02010803020104030203" pitchFamily="2" charset="-79"/>
              </a:rPr>
              <a:t>growth</a:t>
            </a:r>
            <a:r>
              <a:rPr lang="it-IT" altLang="it-IT" sz="1100" b="1" dirty="0">
                <a:solidFill>
                  <a:schemeClr val="tx1"/>
                </a:solidFill>
                <a:cs typeface="Aharoni" panose="02010803020104030203" pitchFamily="2" charset="-79"/>
              </a:rPr>
              <a:t>, </a:t>
            </a:r>
            <a:r>
              <a:rPr lang="it-IT" altLang="it-IT" sz="1100" b="1" dirty="0" err="1">
                <a:solidFill>
                  <a:schemeClr val="tx1"/>
                </a:solidFill>
                <a:cs typeface="Aharoni" panose="02010803020104030203" pitchFamily="2" charset="-79"/>
              </a:rPr>
              <a:t>preserving</a:t>
            </a:r>
            <a:r>
              <a:rPr lang="it-IT" altLang="it-IT" sz="1100" b="1" dirty="0">
                <a:solidFill>
                  <a:schemeClr val="tx1"/>
                </a:solidFill>
                <a:cs typeface="Aharoni" panose="02010803020104030203" pitchFamily="2" charset="-79"/>
              </a:rPr>
              <a:t> carbon </a:t>
            </a:r>
            <a:r>
              <a:rPr lang="it-IT" altLang="it-IT" sz="1100" b="1" dirty="0" err="1">
                <a:solidFill>
                  <a:schemeClr val="tx1"/>
                </a:solidFill>
                <a:cs typeface="Aharoni" panose="02010803020104030203" pitchFamily="2" charset="-79"/>
              </a:rPr>
              <a:t>sink</a:t>
            </a:r>
            <a:r>
              <a:rPr lang="it-IT" altLang="it-IT" sz="1100" b="1" dirty="0">
                <a:solidFill>
                  <a:schemeClr val="tx1"/>
                </a:solidFill>
                <a:cs typeface="Aharoni" panose="02010803020104030203" pitchFamily="2" charset="-79"/>
              </a:rPr>
              <a:t> </a:t>
            </a:r>
            <a:r>
              <a:rPr lang="it-IT" altLang="it-IT" sz="1100" b="1" dirty="0" err="1">
                <a:solidFill>
                  <a:schemeClr val="tx1"/>
                </a:solidFill>
                <a:cs typeface="Aharoni" panose="02010803020104030203" pitchFamily="2" charset="-79"/>
              </a:rPr>
              <a:t>functions</a:t>
            </a:r>
            <a:r>
              <a:rPr lang="it-IT" altLang="it-IT" sz="1100" b="1" dirty="0">
                <a:solidFill>
                  <a:schemeClr val="tx1"/>
                </a:solidFill>
                <a:cs typeface="Aharoni" panose="02010803020104030203" pitchFamily="2" charset="-79"/>
              </a:rPr>
              <a:t> </a:t>
            </a:r>
            <a:r>
              <a:rPr lang="it-IT" altLang="it-IT" sz="1100" b="1" dirty="0" err="1">
                <a:solidFill>
                  <a:schemeClr val="tx1"/>
                </a:solidFill>
                <a:cs typeface="Aharoni" panose="02010803020104030203" pitchFamily="2" charset="-79"/>
              </a:rPr>
              <a:t>despite</a:t>
            </a:r>
            <a:r>
              <a:rPr lang="it-IT" altLang="it-IT" sz="1100" b="1" dirty="0">
                <a:solidFill>
                  <a:schemeClr val="tx1"/>
                </a:solidFill>
                <a:cs typeface="Aharoni" panose="02010803020104030203" pitchFamily="2" charset="-79"/>
              </a:rPr>
              <a:t> </a:t>
            </a:r>
            <a:r>
              <a:rPr lang="it-IT" altLang="it-IT" sz="1100" b="1" dirty="0" err="1">
                <a:solidFill>
                  <a:schemeClr val="tx1"/>
                </a:solidFill>
                <a:cs typeface="Aharoni" panose="02010803020104030203" pitchFamily="2" charset="-79"/>
              </a:rPr>
              <a:t>higher</a:t>
            </a:r>
            <a:r>
              <a:rPr lang="it-IT" altLang="it-IT" sz="1100" b="1" dirty="0">
                <a:solidFill>
                  <a:schemeClr val="tx1"/>
                </a:solidFill>
                <a:cs typeface="Aharoni" panose="02010803020104030203" pitchFamily="2" charset="-79"/>
              </a:rPr>
              <a:t> </a:t>
            </a:r>
            <a:r>
              <a:rPr lang="it-IT" altLang="it-IT" sz="1100" b="1" dirty="0" err="1">
                <a:solidFill>
                  <a:schemeClr val="tx1"/>
                </a:solidFill>
                <a:cs typeface="Aharoni" panose="02010803020104030203" pitchFamily="2" charset="-79"/>
              </a:rPr>
              <a:t>respiration</a:t>
            </a:r>
            <a:endParaRPr lang="it-IT" altLang="it-IT" sz="1100" b="1" dirty="0">
              <a:solidFill>
                <a:schemeClr val="tx1"/>
              </a:solidFill>
              <a:cs typeface="Aharoni" panose="02010803020104030203" pitchFamily="2" charset="-79"/>
            </a:endParaRPr>
          </a:p>
        </p:txBody>
      </p:sp>
      <p:sp>
        <p:nvSpPr>
          <p:cNvPr id="28" name="Rettangolo con angoli arrotondati 27">
            <a:extLst>
              <a:ext uri="{FF2B5EF4-FFF2-40B4-BE49-F238E27FC236}">
                <a16:creationId xmlns:a16="http://schemas.microsoft.com/office/drawing/2014/main" id="{C67A3E37-87ED-0179-46E5-1010333ED4C6}"/>
              </a:ext>
            </a:extLst>
          </p:cNvPr>
          <p:cNvSpPr/>
          <p:nvPr/>
        </p:nvSpPr>
        <p:spPr>
          <a:xfrm>
            <a:off x="440515" y="6380747"/>
            <a:ext cx="9890259" cy="443237"/>
          </a:xfrm>
          <a:custGeom>
            <a:avLst/>
            <a:gdLst>
              <a:gd name="connsiteX0" fmla="*/ 0 w 9890259"/>
              <a:gd name="connsiteY0" fmla="*/ 221619 h 443237"/>
              <a:gd name="connsiteX1" fmla="*/ 221619 w 9890259"/>
              <a:gd name="connsiteY1" fmla="*/ 0 h 443237"/>
              <a:gd name="connsiteX2" fmla="*/ 1085347 w 9890259"/>
              <a:gd name="connsiteY2" fmla="*/ 0 h 443237"/>
              <a:gd name="connsiteX3" fmla="*/ 1571194 w 9890259"/>
              <a:gd name="connsiteY3" fmla="*/ 0 h 443237"/>
              <a:gd name="connsiteX4" fmla="*/ 2340451 w 9890259"/>
              <a:gd name="connsiteY4" fmla="*/ 0 h 443237"/>
              <a:gd name="connsiteX5" fmla="*/ 2826298 w 9890259"/>
              <a:gd name="connsiteY5" fmla="*/ 0 h 443237"/>
              <a:gd name="connsiteX6" fmla="*/ 3406615 w 9890259"/>
              <a:gd name="connsiteY6" fmla="*/ 0 h 443237"/>
              <a:gd name="connsiteX7" fmla="*/ 4175872 w 9890259"/>
              <a:gd name="connsiteY7" fmla="*/ 0 h 443237"/>
              <a:gd name="connsiteX8" fmla="*/ 4756190 w 9890259"/>
              <a:gd name="connsiteY8" fmla="*/ 0 h 443237"/>
              <a:gd name="connsiteX9" fmla="*/ 5336507 w 9890259"/>
              <a:gd name="connsiteY9" fmla="*/ 0 h 443237"/>
              <a:gd name="connsiteX10" fmla="*/ 5822353 w 9890259"/>
              <a:gd name="connsiteY10" fmla="*/ 0 h 443237"/>
              <a:gd name="connsiteX11" fmla="*/ 6497141 w 9890259"/>
              <a:gd name="connsiteY11" fmla="*/ 0 h 443237"/>
              <a:gd name="connsiteX12" fmla="*/ 7077458 w 9890259"/>
              <a:gd name="connsiteY12" fmla="*/ 0 h 443237"/>
              <a:gd name="connsiteX13" fmla="*/ 7657775 w 9890259"/>
              <a:gd name="connsiteY13" fmla="*/ 0 h 443237"/>
              <a:gd name="connsiteX14" fmla="*/ 8521503 w 9890259"/>
              <a:gd name="connsiteY14" fmla="*/ 0 h 443237"/>
              <a:gd name="connsiteX15" fmla="*/ 9668641 w 9890259"/>
              <a:gd name="connsiteY15" fmla="*/ 0 h 443237"/>
              <a:gd name="connsiteX16" fmla="*/ 9890260 w 9890259"/>
              <a:gd name="connsiteY16" fmla="*/ 221619 h 443237"/>
              <a:gd name="connsiteX17" fmla="*/ 9890259 w 9890259"/>
              <a:gd name="connsiteY17" fmla="*/ 221619 h 443237"/>
              <a:gd name="connsiteX18" fmla="*/ 9668640 w 9890259"/>
              <a:gd name="connsiteY18" fmla="*/ 443238 h 443237"/>
              <a:gd name="connsiteX19" fmla="*/ 9182793 w 9890259"/>
              <a:gd name="connsiteY19" fmla="*/ 443238 h 443237"/>
              <a:gd name="connsiteX20" fmla="*/ 8319066 w 9890259"/>
              <a:gd name="connsiteY20" fmla="*/ 443238 h 443237"/>
              <a:gd name="connsiteX21" fmla="*/ 7738749 w 9890259"/>
              <a:gd name="connsiteY21" fmla="*/ 443238 h 443237"/>
              <a:gd name="connsiteX22" fmla="*/ 6875021 w 9890259"/>
              <a:gd name="connsiteY22" fmla="*/ 443238 h 443237"/>
              <a:gd name="connsiteX23" fmla="*/ 6483644 w 9890259"/>
              <a:gd name="connsiteY23" fmla="*/ 443238 h 443237"/>
              <a:gd name="connsiteX24" fmla="*/ 5619917 w 9890259"/>
              <a:gd name="connsiteY24" fmla="*/ 443238 h 443237"/>
              <a:gd name="connsiteX25" fmla="*/ 5134070 w 9890259"/>
              <a:gd name="connsiteY25" fmla="*/ 443238 h 443237"/>
              <a:gd name="connsiteX26" fmla="*/ 4742693 w 9890259"/>
              <a:gd name="connsiteY26" fmla="*/ 443237 h 443237"/>
              <a:gd name="connsiteX27" fmla="*/ 4067906 w 9890259"/>
              <a:gd name="connsiteY27" fmla="*/ 443237 h 443237"/>
              <a:gd name="connsiteX28" fmla="*/ 3204178 w 9890259"/>
              <a:gd name="connsiteY28" fmla="*/ 443237 h 443237"/>
              <a:gd name="connsiteX29" fmla="*/ 2812802 w 9890259"/>
              <a:gd name="connsiteY29" fmla="*/ 443237 h 443237"/>
              <a:gd name="connsiteX30" fmla="*/ 2138015 w 9890259"/>
              <a:gd name="connsiteY30" fmla="*/ 443237 h 443237"/>
              <a:gd name="connsiteX31" fmla="*/ 1746638 w 9890259"/>
              <a:gd name="connsiteY31" fmla="*/ 443237 h 443237"/>
              <a:gd name="connsiteX32" fmla="*/ 977381 w 9890259"/>
              <a:gd name="connsiteY32" fmla="*/ 443237 h 443237"/>
              <a:gd name="connsiteX33" fmla="*/ 221619 w 9890259"/>
              <a:gd name="connsiteY33" fmla="*/ 443237 h 443237"/>
              <a:gd name="connsiteX34" fmla="*/ 0 w 9890259"/>
              <a:gd name="connsiteY34" fmla="*/ 221618 h 443237"/>
              <a:gd name="connsiteX35" fmla="*/ 0 w 9890259"/>
              <a:gd name="connsiteY35" fmla="*/ 221619 h 44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90259" h="443237" fill="none" extrusionOk="0">
                <a:moveTo>
                  <a:pt x="0" y="221619"/>
                </a:moveTo>
                <a:cubicBezTo>
                  <a:pt x="-20123" y="106951"/>
                  <a:pt x="109449" y="-4158"/>
                  <a:pt x="221619" y="0"/>
                </a:cubicBezTo>
                <a:cubicBezTo>
                  <a:pt x="633257" y="9352"/>
                  <a:pt x="789390" y="29707"/>
                  <a:pt x="1085347" y="0"/>
                </a:cubicBezTo>
                <a:cubicBezTo>
                  <a:pt x="1381304" y="-29707"/>
                  <a:pt x="1427446" y="12441"/>
                  <a:pt x="1571194" y="0"/>
                </a:cubicBezTo>
                <a:cubicBezTo>
                  <a:pt x="1714942" y="-12441"/>
                  <a:pt x="2158851" y="-11641"/>
                  <a:pt x="2340451" y="0"/>
                </a:cubicBezTo>
                <a:cubicBezTo>
                  <a:pt x="2522051" y="11641"/>
                  <a:pt x="2650504" y="-13498"/>
                  <a:pt x="2826298" y="0"/>
                </a:cubicBezTo>
                <a:cubicBezTo>
                  <a:pt x="3002092" y="13498"/>
                  <a:pt x="3126998" y="-10342"/>
                  <a:pt x="3406615" y="0"/>
                </a:cubicBezTo>
                <a:cubicBezTo>
                  <a:pt x="3686232" y="10342"/>
                  <a:pt x="3817880" y="29818"/>
                  <a:pt x="4175872" y="0"/>
                </a:cubicBezTo>
                <a:cubicBezTo>
                  <a:pt x="4533864" y="-29818"/>
                  <a:pt x="4506464" y="-15443"/>
                  <a:pt x="4756190" y="0"/>
                </a:cubicBezTo>
                <a:cubicBezTo>
                  <a:pt x="5005916" y="15443"/>
                  <a:pt x="5062329" y="-16735"/>
                  <a:pt x="5336507" y="0"/>
                </a:cubicBezTo>
                <a:cubicBezTo>
                  <a:pt x="5610685" y="16735"/>
                  <a:pt x="5706928" y="12510"/>
                  <a:pt x="5822353" y="0"/>
                </a:cubicBezTo>
                <a:cubicBezTo>
                  <a:pt x="5937778" y="-12510"/>
                  <a:pt x="6188165" y="12482"/>
                  <a:pt x="6497141" y="0"/>
                </a:cubicBezTo>
                <a:cubicBezTo>
                  <a:pt x="6806117" y="-12482"/>
                  <a:pt x="6914222" y="22679"/>
                  <a:pt x="7077458" y="0"/>
                </a:cubicBezTo>
                <a:cubicBezTo>
                  <a:pt x="7240694" y="-22679"/>
                  <a:pt x="7449881" y="3599"/>
                  <a:pt x="7657775" y="0"/>
                </a:cubicBezTo>
                <a:cubicBezTo>
                  <a:pt x="7865669" y="-3599"/>
                  <a:pt x="8222234" y="-28633"/>
                  <a:pt x="8521503" y="0"/>
                </a:cubicBezTo>
                <a:cubicBezTo>
                  <a:pt x="8820772" y="28633"/>
                  <a:pt x="9205126" y="-46569"/>
                  <a:pt x="9668641" y="0"/>
                </a:cubicBezTo>
                <a:cubicBezTo>
                  <a:pt x="9793028" y="-14865"/>
                  <a:pt x="9895347" y="88167"/>
                  <a:pt x="9890260" y="221619"/>
                </a:cubicBezTo>
                <a:lnTo>
                  <a:pt x="9890259" y="221619"/>
                </a:lnTo>
                <a:cubicBezTo>
                  <a:pt x="9899489" y="368037"/>
                  <a:pt x="9798959" y="442677"/>
                  <a:pt x="9668640" y="443238"/>
                </a:cubicBezTo>
                <a:cubicBezTo>
                  <a:pt x="9559729" y="433976"/>
                  <a:pt x="9391413" y="464572"/>
                  <a:pt x="9182793" y="443238"/>
                </a:cubicBezTo>
                <a:cubicBezTo>
                  <a:pt x="8974173" y="421904"/>
                  <a:pt x="8491981" y="418172"/>
                  <a:pt x="8319066" y="443238"/>
                </a:cubicBezTo>
                <a:cubicBezTo>
                  <a:pt x="8146151" y="468304"/>
                  <a:pt x="7932871" y="462928"/>
                  <a:pt x="7738749" y="443238"/>
                </a:cubicBezTo>
                <a:cubicBezTo>
                  <a:pt x="7544627" y="423548"/>
                  <a:pt x="7171580" y="485515"/>
                  <a:pt x="6875021" y="443238"/>
                </a:cubicBezTo>
                <a:cubicBezTo>
                  <a:pt x="6578462" y="400961"/>
                  <a:pt x="6594128" y="447116"/>
                  <a:pt x="6483644" y="443238"/>
                </a:cubicBezTo>
                <a:cubicBezTo>
                  <a:pt x="6373160" y="439360"/>
                  <a:pt x="5985850" y="452035"/>
                  <a:pt x="5619917" y="443238"/>
                </a:cubicBezTo>
                <a:cubicBezTo>
                  <a:pt x="5253984" y="434441"/>
                  <a:pt x="5242868" y="419803"/>
                  <a:pt x="5134070" y="443238"/>
                </a:cubicBezTo>
                <a:cubicBezTo>
                  <a:pt x="5025272" y="466673"/>
                  <a:pt x="4868326" y="461125"/>
                  <a:pt x="4742693" y="443237"/>
                </a:cubicBezTo>
                <a:cubicBezTo>
                  <a:pt x="4617060" y="425349"/>
                  <a:pt x="4270952" y="434556"/>
                  <a:pt x="4067906" y="443237"/>
                </a:cubicBezTo>
                <a:cubicBezTo>
                  <a:pt x="3864860" y="451918"/>
                  <a:pt x="3534795" y="435021"/>
                  <a:pt x="3204178" y="443237"/>
                </a:cubicBezTo>
                <a:cubicBezTo>
                  <a:pt x="2873561" y="451453"/>
                  <a:pt x="2941879" y="452486"/>
                  <a:pt x="2812802" y="443237"/>
                </a:cubicBezTo>
                <a:cubicBezTo>
                  <a:pt x="2683725" y="433988"/>
                  <a:pt x="2438421" y="417708"/>
                  <a:pt x="2138015" y="443237"/>
                </a:cubicBezTo>
                <a:cubicBezTo>
                  <a:pt x="1837609" y="468766"/>
                  <a:pt x="1856127" y="444894"/>
                  <a:pt x="1746638" y="443237"/>
                </a:cubicBezTo>
                <a:cubicBezTo>
                  <a:pt x="1637149" y="441580"/>
                  <a:pt x="1208216" y="473329"/>
                  <a:pt x="977381" y="443237"/>
                </a:cubicBezTo>
                <a:cubicBezTo>
                  <a:pt x="746546" y="413145"/>
                  <a:pt x="511554" y="441412"/>
                  <a:pt x="221619" y="443237"/>
                </a:cubicBezTo>
                <a:cubicBezTo>
                  <a:pt x="98504" y="420338"/>
                  <a:pt x="4448" y="344437"/>
                  <a:pt x="0" y="221618"/>
                </a:cubicBezTo>
                <a:lnTo>
                  <a:pt x="0" y="221619"/>
                </a:lnTo>
                <a:close/>
              </a:path>
              <a:path w="9890259" h="443237" stroke="0" extrusionOk="0">
                <a:moveTo>
                  <a:pt x="0" y="221619"/>
                </a:moveTo>
                <a:cubicBezTo>
                  <a:pt x="-1719" y="106924"/>
                  <a:pt x="124545" y="-17106"/>
                  <a:pt x="221619" y="0"/>
                </a:cubicBezTo>
                <a:cubicBezTo>
                  <a:pt x="459541" y="-1911"/>
                  <a:pt x="912287" y="-23569"/>
                  <a:pt x="1085347" y="0"/>
                </a:cubicBezTo>
                <a:cubicBezTo>
                  <a:pt x="1258407" y="23569"/>
                  <a:pt x="1380181" y="15188"/>
                  <a:pt x="1665664" y="0"/>
                </a:cubicBezTo>
                <a:cubicBezTo>
                  <a:pt x="1951147" y="-15188"/>
                  <a:pt x="1933616" y="11866"/>
                  <a:pt x="2057040" y="0"/>
                </a:cubicBezTo>
                <a:cubicBezTo>
                  <a:pt x="2180464" y="-11866"/>
                  <a:pt x="2554938" y="32191"/>
                  <a:pt x="2731828" y="0"/>
                </a:cubicBezTo>
                <a:cubicBezTo>
                  <a:pt x="2908718" y="-32191"/>
                  <a:pt x="2987677" y="-14665"/>
                  <a:pt x="3123204" y="0"/>
                </a:cubicBezTo>
                <a:cubicBezTo>
                  <a:pt x="3258731" y="14665"/>
                  <a:pt x="3491211" y="3563"/>
                  <a:pt x="3609051" y="0"/>
                </a:cubicBezTo>
                <a:cubicBezTo>
                  <a:pt x="3726891" y="-3563"/>
                  <a:pt x="3901745" y="20904"/>
                  <a:pt x="4094898" y="0"/>
                </a:cubicBezTo>
                <a:cubicBezTo>
                  <a:pt x="4288051" y="-20904"/>
                  <a:pt x="4525904" y="35773"/>
                  <a:pt x="4864156" y="0"/>
                </a:cubicBezTo>
                <a:cubicBezTo>
                  <a:pt x="5202408" y="-35773"/>
                  <a:pt x="5430439" y="37516"/>
                  <a:pt x="5633413" y="0"/>
                </a:cubicBezTo>
                <a:cubicBezTo>
                  <a:pt x="5836387" y="-37516"/>
                  <a:pt x="5991528" y="14126"/>
                  <a:pt x="6308200" y="0"/>
                </a:cubicBezTo>
                <a:cubicBezTo>
                  <a:pt x="6624872" y="-14126"/>
                  <a:pt x="6813652" y="-33698"/>
                  <a:pt x="7077458" y="0"/>
                </a:cubicBezTo>
                <a:cubicBezTo>
                  <a:pt x="7341264" y="33698"/>
                  <a:pt x="7489277" y="-10393"/>
                  <a:pt x="7752245" y="0"/>
                </a:cubicBezTo>
                <a:cubicBezTo>
                  <a:pt x="8015213" y="10393"/>
                  <a:pt x="8057056" y="12780"/>
                  <a:pt x="8143622" y="0"/>
                </a:cubicBezTo>
                <a:cubicBezTo>
                  <a:pt x="8230188" y="-12780"/>
                  <a:pt x="8499147" y="-7907"/>
                  <a:pt x="8723939" y="0"/>
                </a:cubicBezTo>
                <a:cubicBezTo>
                  <a:pt x="8948731" y="7907"/>
                  <a:pt x="9222467" y="26302"/>
                  <a:pt x="9668641" y="0"/>
                </a:cubicBezTo>
                <a:cubicBezTo>
                  <a:pt x="9777489" y="-9343"/>
                  <a:pt x="9898553" y="115732"/>
                  <a:pt x="9890260" y="221619"/>
                </a:cubicBezTo>
                <a:lnTo>
                  <a:pt x="9890259" y="221619"/>
                </a:lnTo>
                <a:cubicBezTo>
                  <a:pt x="9912794" y="341344"/>
                  <a:pt x="9798268" y="468317"/>
                  <a:pt x="9668640" y="443238"/>
                </a:cubicBezTo>
                <a:cubicBezTo>
                  <a:pt x="9318973" y="422112"/>
                  <a:pt x="9151820" y="462027"/>
                  <a:pt x="8899383" y="443238"/>
                </a:cubicBezTo>
                <a:cubicBezTo>
                  <a:pt x="8646946" y="424449"/>
                  <a:pt x="8674491" y="456491"/>
                  <a:pt x="8508006" y="443238"/>
                </a:cubicBezTo>
                <a:cubicBezTo>
                  <a:pt x="8341521" y="429985"/>
                  <a:pt x="8037740" y="454052"/>
                  <a:pt x="7738749" y="443238"/>
                </a:cubicBezTo>
                <a:cubicBezTo>
                  <a:pt x="7439758" y="432424"/>
                  <a:pt x="7302771" y="457167"/>
                  <a:pt x="7158432" y="443238"/>
                </a:cubicBezTo>
                <a:cubicBezTo>
                  <a:pt x="7014093" y="429309"/>
                  <a:pt x="6622821" y="457480"/>
                  <a:pt x="6294704" y="443238"/>
                </a:cubicBezTo>
                <a:cubicBezTo>
                  <a:pt x="5966587" y="428996"/>
                  <a:pt x="5838063" y="461670"/>
                  <a:pt x="5619917" y="443238"/>
                </a:cubicBezTo>
                <a:cubicBezTo>
                  <a:pt x="5401771" y="424805"/>
                  <a:pt x="4960240" y="406582"/>
                  <a:pt x="4756189" y="443237"/>
                </a:cubicBezTo>
                <a:cubicBezTo>
                  <a:pt x="4552138" y="479893"/>
                  <a:pt x="4470570" y="430533"/>
                  <a:pt x="4364812" y="443237"/>
                </a:cubicBezTo>
                <a:cubicBezTo>
                  <a:pt x="4259054" y="455941"/>
                  <a:pt x="3699605" y="486208"/>
                  <a:pt x="3501085" y="443237"/>
                </a:cubicBezTo>
                <a:cubicBezTo>
                  <a:pt x="3302565" y="400266"/>
                  <a:pt x="3163165" y="473633"/>
                  <a:pt x="2826298" y="443237"/>
                </a:cubicBezTo>
                <a:cubicBezTo>
                  <a:pt x="2489431" y="412841"/>
                  <a:pt x="2544043" y="435376"/>
                  <a:pt x="2434921" y="443237"/>
                </a:cubicBezTo>
                <a:cubicBezTo>
                  <a:pt x="2325799" y="451098"/>
                  <a:pt x="2119376" y="419683"/>
                  <a:pt x="1949074" y="443237"/>
                </a:cubicBezTo>
                <a:cubicBezTo>
                  <a:pt x="1778772" y="466791"/>
                  <a:pt x="1536995" y="471794"/>
                  <a:pt x="1368757" y="443237"/>
                </a:cubicBezTo>
                <a:cubicBezTo>
                  <a:pt x="1200519" y="414680"/>
                  <a:pt x="643610" y="425572"/>
                  <a:pt x="221619" y="443237"/>
                </a:cubicBezTo>
                <a:cubicBezTo>
                  <a:pt x="81540" y="434532"/>
                  <a:pt x="9245" y="362216"/>
                  <a:pt x="0" y="221618"/>
                </a:cubicBezTo>
                <a:lnTo>
                  <a:pt x="0" y="221619"/>
                </a:lnTo>
                <a:close/>
              </a:path>
            </a:pathLst>
          </a:custGeom>
          <a:solidFill>
            <a:srgbClr val="FFFF00">
              <a:alpha val="34000"/>
            </a:srgbClr>
          </a:solidFill>
          <a:ln w="12700">
            <a:solidFill>
              <a:schemeClr val="tx1"/>
            </a:solidFill>
            <a:extLst>
              <a:ext uri="{C807C97D-BFC1-408E-A445-0C87EB9F89A2}">
                <ask:lineSketchStyleProps xmlns:ask="http://schemas.microsoft.com/office/drawing/2018/sketchyshapes" sd="2120064542">
                  <a:prstGeom prst="roundRect">
                    <a:avLst>
                      <a:gd name="adj" fmla="val 50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en-US" sz="1400" b="1" dirty="0">
                <a:solidFill>
                  <a:schemeClr val="tx1"/>
                </a:solidFill>
                <a:latin typeface="Aharoni" panose="02010803020104030203" pitchFamily="2" charset="-79"/>
                <a:cs typeface="Aharoni" panose="02010803020104030203" pitchFamily="2" charset="-79"/>
              </a:rPr>
              <a:t>            </a:t>
            </a:r>
            <a:r>
              <a:rPr lang="en-US" sz="1100" b="1" dirty="0">
                <a:solidFill>
                  <a:schemeClr val="tx1"/>
                </a:solidFill>
                <a:latin typeface="Aharoni" panose="02010803020104030203" pitchFamily="2" charset="-79"/>
                <a:cs typeface="Aharoni" panose="02010803020104030203" pitchFamily="2" charset="-79"/>
              </a:rPr>
              <a:t>Alpine ecosystems demonstrate short-term adaptability to warming conditions, but their long-term ability to sequester carbon is uncertain, highlighting the need for both field and experimental studies to understand future climate impacts. </a:t>
            </a:r>
            <a:endParaRPr lang="it-IT" altLang="it-IT" sz="1100" b="1" dirty="0">
              <a:solidFill>
                <a:schemeClr val="tx1"/>
              </a:solidFill>
              <a:latin typeface="Aharoni" panose="02010803020104030203" pitchFamily="2" charset="-79"/>
              <a:cs typeface="Aharoni" panose="02010803020104030203" pitchFamily="2" charset="-79"/>
            </a:endParaRPr>
          </a:p>
        </p:txBody>
      </p:sp>
      <p:pic>
        <p:nvPicPr>
          <p:cNvPr id="29" name="Immagine 28">
            <a:extLst>
              <a:ext uri="{FF2B5EF4-FFF2-40B4-BE49-F238E27FC236}">
                <a16:creationId xmlns:a16="http://schemas.microsoft.com/office/drawing/2014/main" id="{7F69ABD9-F397-5553-A44A-9C14A26060A8}"/>
              </a:ext>
            </a:extLst>
          </p:cNvPr>
          <p:cNvPicPr>
            <a:picLocks noChangeAspect="1"/>
          </p:cNvPicPr>
          <p:nvPr/>
        </p:nvPicPr>
        <p:blipFill>
          <a:blip r:embed="rId23">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50173" y="5883634"/>
            <a:ext cx="521483" cy="521483"/>
          </a:xfrm>
          <a:prstGeom prst="rect">
            <a:avLst/>
          </a:prstGeom>
        </p:spPr>
      </p:pic>
      <p:pic>
        <p:nvPicPr>
          <p:cNvPr id="31" name="Immagine 30" descr="Immagine che contiene testo&#10;&#10;Descrizione generata automaticamente">
            <a:extLst>
              <a:ext uri="{FF2B5EF4-FFF2-40B4-BE49-F238E27FC236}">
                <a16:creationId xmlns:a16="http://schemas.microsoft.com/office/drawing/2014/main" id="{E93D88EC-F8F5-20F9-DB13-E19481AD328D}"/>
              </a:ext>
            </a:extLst>
          </p:cNvPr>
          <p:cNvPicPr>
            <a:picLocks noChangeAspect="1"/>
          </p:cNvPicPr>
          <p:nvPr/>
        </p:nvPicPr>
        <p:blipFill rotWithShape="1">
          <a:blip r:embed="rId25">
            <a:extLst>
              <a:ext uri="{28A0092B-C50C-407E-A947-70E740481C1C}">
                <a14:useLocalDpi xmlns:a14="http://schemas.microsoft.com/office/drawing/2010/main" val="0"/>
              </a:ext>
            </a:extLst>
          </a:blip>
          <a:srcRect l="10262" t="27186" r="63540" b="22710"/>
          <a:stretch/>
        </p:blipFill>
        <p:spPr>
          <a:xfrm>
            <a:off x="2248466" y="22164"/>
            <a:ext cx="311610" cy="422896"/>
          </a:xfrm>
          <a:prstGeom prst="rect">
            <a:avLst/>
          </a:prstGeom>
        </p:spPr>
      </p:pic>
      <p:sp>
        <p:nvSpPr>
          <p:cNvPr id="2" name="Segnaposto numero diapositiva 6">
            <a:extLst>
              <a:ext uri="{FF2B5EF4-FFF2-40B4-BE49-F238E27FC236}">
                <a16:creationId xmlns:a16="http://schemas.microsoft.com/office/drawing/2014/main" id="{1F97A68A-0A14-3E64-CC80-39600D4FC6AB}"/>
              </a:ext>
            </a:extLst>
          </p:cNvPr>
          <p:cNvSpPr txBox="1">
            <a:spLocks/>
          </p:cNvSpPr>
          <p:nvPr/>
        </p:nvSpPr>
        <p:spPr>
          <a:xfrm>
            <a:off x="10505872" y="6554173"/>
            <a:ext cx="1654367" cy="244234"/>
          </a:xfrm>
          <a:prstGeom prst="rect">
            <a:avLst/>
          </a:prstGeom>
          <a:solidFill>
            <a:schemeClr val="bg1">
              <a:alpha val="44000"/>
            </a:schemeClr>
          </a:solidFill>
        </p:spPr>
        <p:txBody>
          <a:bodyPr vert="horz" lIns="91440" tIns="45720" rIns="91440" bIns="45720" rtlCol="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Federica D’Alò</a:t>
            </a:r>
          </a:p>
        </p:txBody>
      </p:sp>
      <p:sp>
        <p:nvSpPr>
          <p:cNvPr id="43" name="Rettangolo con angoli arrotondati 42">
            <a:extLst>
              <a:ext uri="{FF2B5EF4-FFF2-40B4-BE49-F238E27FC236}">
                <a16:creationId xmlns:a16="http://schemas.microsoft.com/office/drawing/2014/main" id="{EDF9381E-5934-071E-F537-16E18ADB5C24}"/>
              </a:ext>
            </a:extLst>
          </p:cNvPr>
          <p:cNvSpPr/>
          <p:nvPr/>
        </p:nvSpPr>
        <p:spPr>
          <a:xfrm>
            <a:off x="276218" y="2897332"/>
            <a:ext cx="2015754" cy="304954"/>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42" name="Rettangolo con angoli arrotondati 41">
            <a:extLst>
              <a:ext uri="{FF2B5EF4-FFF2-40B4-BE49-F238E27FC236}">
                <a16:creationId xmlns:a16="http://schemas.microsoft.com/office/drawing/2014/main" id="{9C247535-0AD9-F054-DD38-129FC2B3AF29}"/>
              </a:ext>
            </a:extLst>
          </p:cNvPr>
          <p:cNvSpPr/>
          <p:nvPr/>
        </p:nvSpPr>
        <p:spPr>
          <a:xfrm>
            <a:off x="371863" y="2897331"/>
            <a:ext cx="1835632" cy="304955"/>
          </a:xfrm>
          <a:prstGeom prst="roundRect">
            <a:avLst>
              <a:gd name="adj" fmla="val 50000"/>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it-IT" sz="1400" b="1" dirty="0">
                <a:solidFill>
                  <a:schemeClr val="tx1"/>
                </a:solidFill>
                <a:latin typeface="Aharoni" panose="02010803020104030203" pitchFamily="2" charset="-79"/>
                <a:cs typeface="Aharoni" panose="02010803020104030203" pitchFamily="2" charset="-79"/>
              </a:rPr>
              <a:t>BACKGROUND</a:t>
            </a:r>
          </a:p>
        </p:txBody>
      </p:sp>
      <p:sp>
        <p:nvSpPr>
          <p:cNvPr id="51" name="Rettangolo con angoli arrotondati 50">
            <a:extLst>
              <a:ext uri="{FF2B5EF4-FFF2-40B4-BE49-F238E27FC236}">
                <a16:creationId xmlns:a16="http://schemas.microsoft.com/office/drawing/2014/main" id="{9BEE4883-79A3-4374-801B-2761615E2654}"/>
              </a:ext>
            </a:extLst>
          </p:cNvPr>
          <p:cNvSpPr/>
          <p:nvPr/>
        </p:nvSpPr>
        <p:spPr>
          <a:xfrm>
            <a:off x="261157" y="4865221"/>
            <a:ext cx="2015754" cy="304954"/>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54" name="Rettangolo con angoli arrotondati 53">
            <a:extLst>
              <a:ext uri="{FF2B5EF4-FFF2-40B4-BE49-F238E27FC236}">
                <a16:creationId xmlns:a16="http://schemas.microsoft.com/office/drawing/2014/main" id="{743641A4-91EC-89E3-B8C4-24989A9BE8F2}"/>
              </a:ext>
            </a:extLst>
          </p:cNvPr>
          <p:cNvSpPr/>
          <p:nvPr/>
        </p:nvSpPr>
        <p:spPr>
          <a:xfrm>
            <a:off x="356802" y="4865220"/>
            <a:ext cx="1835632" cy="304955"/>
          </a:xfrm>
          <a:prstGeom prst="roundRect">
            <a:avLst>
              <a:gd name="adj" fmla="val 50000"/>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it-IT" sz="1400" b="1" dirty="0">
                <a:solidFill>
                  <a:schemeClr val="tx1"/>
                </a:solidFill>
                <a:latin typeface="Aharoni" panose="02010803020104030203" pitchFamily="2" charset="-79"/>
                <a:cs typeface="Aharoni" panose="02010803020104030203" pitchFamily="2" charset="-79"/>
              </a:rPr>
              <a:t>OBJECTIVES</a:t>
            </a:r>
          </a:p>
        </p:txBody>
      </p:sp>
      <p:pic>
        <p:nvPicPr>
          <p:cNvPr id="37" name="Immagine 36">
            <a:extLst>
              <a:ext uri="{FF2B5EF4-FFF2-40B4-BE49-F238E27FC236}">
                <a16:creationId xmlns:a16="http://schemas.microsoft.com/office/drawing/2014/main" id="{39EB03F4-23E9-3EDF-8713-A659274071A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356" y="6185306"/>
            <a:ext cx="646716" cy="646716"/>
          </a:xfrm>
          <a:prstGeom prst="rect">
            <a:avLst/>
          </a:prstGeom>
        </p:spPr>
      </p:pic>
      <p:grpSp>
        <p:nvGrpSpPr>
          <p:cNvPr id="15" name="Gruppo 14">
            <a:extLst>
              <a:ext uri="{FF2B5EF4-FFF2-40B4-BE49-F238E27FC236}">
                <a16:creationId xmlns:a16="http://schemas.microsoft.com/office/drawing/2014/main" id="{108AE0C6-9A1B-3B41-A4ED-BA0CF32D5215}"/>
              </a:ext>
            </a:extLst>
          </p:cNvPr>
          <p:cNvGrpSpPr/>
          <p:nvPr/>
        </p:nvGrpSpPr>
        <p:grpSpPr>
          <a:xfrm>
            <a:off x="6720412" y="4259798"/>
            <a:ext cx="1578678" cy="1082792"/>
            <a:chOff x="4356274" y="4527405"/>
            <a:chExt cx="1578678" cy="1082792"/>
          </a:xfrm>
          <a:solidFill>
            <a:schemeClr val="bg1">
              <a:alpha val="51000"/>
            </a:schemeClr>
          </a:solidFill>
        </p:grpSpPr>
        <p:sp>
          <p:nvSpPr>
            <p:cNvPr id="17" name="CasellaDiTesto 16">
              <a:extLst>
                <a:ext uri="{FF2B5EF4-FFF2-40B4-BE49-F238E27FC236}">
                  <a16:creationId xmlns:a16="http://schemas.microsoft.com/office/drawing/2014/main" id="{C8F809E1-373B-F5EA-AF43-D1457CD777C6}"/>
                </a:ext>
              </a:extLst>
            </p:cNvPr>
            <p:cNvSpPr txBox="1"/>
            <p:nvPr/>
          </p:nvSpPr>
          <p:spPr>
            <a:xfrm>
              <a:off x="4545695" y="4527405"/>
              <a:ext cx="1389257" cy="1082792"/>
            </a:xfrm>
            <a:prstGeom prst="rect">
              <a:avLst/>
            </a:prstGeom>
            <a:noFill/>
          </p:spPr>
          <p:txBody>
            <a:bodyPr wrap="square" lIns="72000" tIns="36000" rIns="144000">
              <a:spAutoFit/>
            </a:bodyPr>
            <a:lstStyle/>
            <a:p>
              <a:pPr>
                <a:spcBef>
                  <a:spcPts val="600"/>
                </a:spcBef>
              </a:pPr>
              <a:r>
                <a:rPr lang="en-US" sz="900" dirty="0"/>
                <a:t>Temperature</a:t>
              </a:r>
            </a:p>
            <a:p>
              <a:pPr>
                <a:spcBef>
                  <a:spcPts val="600"/>
                </a:spcBef>
              </a:pPr>
              <a:r>
                <a:rPr lang="en-US" sz="900" dirty="0"/>
                <a:t>Precipitation</a:t>
              </a:r>
            </a:p>
            <a:p>
              <a:pPr>
                <a:spcBef>
                  <a:spcPts val="600"/>
                </a:spcBef>
              </a:pPr>
              <a:r>
                <a:rPr lang="en-US" sz="900" dirty="0"/>
                <a:t>Relative Humidity</a:t>
              </a:r>
            </a:p>
            <a:p>
              <a:pPr>
                <a:spcBef>
                  <a:spcPts val="600"/>
                </a:spcBef>
              </a:pPr>
              <a:r>
                <a:rPr lang="en-US" sz="900" dirty="0"/>
                <a:t>Radiation </a:t>
              </a:r>
            </a:p>
            <a:p>
              <a:pPr>
                <a:spcBef>
                  <a:spcPts val="600"/>
                </a:spcBef>
              </a:pPr>
              <a:r>
                <a:rPr lang="en-US" sz="900" dirty="0"/>
                <a:t>[CO</a:t>
              </a:r>
              <a:r>
                <a:rPr lang="en-US" sz="900" baseline="-25000" dirty="0"/>
                <a:t>2</a:t>
              </a:r>
              <a:r>
                <a:rPr lang="en-US" sz="900" dirty="0"/>
                <a:t> ] </a:t>
              </a:r>
              <a:endParaRPr lang="it-IT" sz="900" dirty="0"/>
            </a:p>
          </p:txBody>
        </p:sp>
        <p:grpSp>
          <p:nvGrpSpPr>
            <p:cNvPr id="22" name="Gruppo 21">
              <a:extLst>
                <a:ext uri="{FF2B5EF4-FFF2-40B4-BE49-F238E27FC236}">
                  <a16:creationId xmlns:a16="http://schemas.microsoft.com/office/drawing/2014/main" id="{F7861855-F59A-4D62-C463-3B18606E0FE6}"/>
                </a:ext>
              </a:extLst>
            </p:cNvPr>
            <p:cNvGrpSpPr/>
            <p:nvPr/>
          </p:nvGrpSpPr>
          <p:grpSpPr>
            <a:xfrm>
              <a:off x="4356274" y="4527405"/>
              <a:ext cx="213767" cy="1023564"/>
              <a:chOff x="4356274" y="4527405"/>
              <a:chExt cx="213767" cy="1023564"/>
            </a:xfrm>
            <a:grpFill/>
          </p:grpSpPr>
          <p:pic>
            <p:nvPicPr>
              <p:cNvPr id="27" name="Immagine 26">
                <a:extLst>
                  <a:ext uri="{FF2B5EF4-FFF2-40B4-BE49-F238E27FC236}">
                    <a16:creationId xmlns:a16="http://schemas.microsoft.com/office/drawing/2014/main" id="{0FB94A43-FBA1-EC6F-2992-EF48D79E705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91522" y="5372592"/>
                <a:ext cx="178377" cy="178377"/>
              </a:xfrm>
              <a:prstGeom prst="rect">
                <a:avLst/>
              </a:prstGeom>
              <a:grpFill/>
            </p:spPr>
          </p:pic>
          <p:pic>
            <p:nvPicPr>
              <p:cNvPr id="30" name="Immagine 29">
                <a:extLst>
                  <a:ext uri="{FF2B5EF4-FFF2-40B4-BE49-F238E27FC236}">
                    <a16:creationId xmlns:a16="http://schemas.microsoft.com/office/drawing/2014/main" id="{73408894-F6B2-3C6D-2838-4E1260E80AB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80280" y="4947124"/>
                <a:ext cx="175094" cy="175094"/>
              </a:xfrm>
              <a:prstGeom prst="rect">
                <a:avLst/>
              </a:prstGeom>
              <a:grpFill/>
            </p:spPr>
          </p:pic>
          <p:pic>
            <p:nvPicPr>
              <p:cNvPr id="32" name="Immagine 31">
                <a:extLst>
                  <a:ext uri="{FF2B5EF4-FFF2-40B4-BE49-F238E27FC236}">
                    <a16:creationId xmlns:a16="http://schemas.microsoft.com/office/drawing/2014/main" id="{BFCF7BBF-4E54-1424-E324-C46BD3898D0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56274" y="4527405"/>
                <a:ext cx="189421" cy="189421"/>
              </a:xfrm>
              <a:prstGeom prst="rect">
                <a:avLst/>
              </a:prstGeom>
              <a:grpFill/>
            </p:spPr>
          </p:pic>
          <p:pic>
            <p:nvPicPr>
              <p:cNvPr id="33" name="Immagine 32">
                <a:extLst>
                  <a:ext uri="{FF2B5EF4-FFF2-40B4-BE49-F238E27FC236}">
                    <a16:creationId xmlns:a16="http://schemas.microsoft.com/office/drawing/2014/main" id="{0938F488-17D0-2889-82A8-3B4C6B010A7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388336" y="4739229"/>
                <a:ext cx="181705" cy="181705"/>
              </a:xfrm>
              <a:prstGeom prst="rect">
                <a:avLst/>
              </a:prstGeom>
              <a:grpFill/>
            </p:spPr>
          </p:pic>
          <p:pic>
            <p:nvPicPr>
              <p:cNvPr id="34" name="Immagine 33">
                <a:extLst>
                  <a:ext uri="{FF2B5EF4-FFF2-40B4-BE49-F238E27FC236}">
                    <a16:creationId xmlns:a16="http://schemas.microsoft.com/office/drawing/2014/main" id="{7CDAF2E3-4C4D-F038-C94F-01BF501F579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374053" y="5131385"/>
                <a:ext cx="194574" cy="194574"/>
              </a:xfrm>
              <a:prstGeom prst="rect">
                <a:avLst/>
              </a:prstGeom>
              <a:grpFill/>
            </p:spPr>
          </p:pic>
        </p:grpSp>
      </p:grpSp>
      <p:pic>
        <p:nvPicPr>
          <p:cNvPr id="35" name="Immagine 34" descr="Immagine che contiene schizzo, Carattere, diagramma, bianco&#10;&#10;Descrizione generata automaticamente">
            <a:extLst>
              <a:ext uri="{FF2B5EF4-FFF2-40B4-BE49-F238E27FC236}">
                <a16:creationId xmlns:a16="http://schemas.microsoft.com/office/drawing/2014/main" id="{C3E23250-D843-E9BE-12E2-69B4AE111BE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613331" y="3040"/>
            <a:ext cx="520902" cy="424537"/>
          </a:xfrm>
          <a:prstGeom prst="rect">
            <a:avLst/>
          </a:prstGeom>
        </p:spPr>
      </p:pic>
      <p:grpSp>
        <p:nvGrpSpPr>
          <p:cNvPr id="24" name="Gruppo 23">
            <a:extLst>
              <a:ext uri="{FF2B5EF4-FFF2-40B4-BE49-F238E27FC236}">
                <a16:creationId xmlns:a16="http://schemas.microsoft.com/office/drawing/2014/main" id="{76F185CF-D6CD-368C-BCF9-D6FC3B33BD55}"/>
              </a:ext>
            </a:extLst>
          </p:cNvPr>
          <p:cNvGrpSpPr/>
          <p:nvPr/>
        </p:nvGrpSpPr>
        <p:grpSpPr>
          <a:xfrm>
            <a:off x="2721711" y="1742082"/>
            <a:ext cx="820204" cy="600211"/>
            <a:chOff x="8154392" y="1486856"/>
            <a:chExt cx="1771126" cy="1196685"/>
          </a:xfrm>
          <a:effectLst>
            <a:glow rad="114300">
              <a:schemeClr val="bg1">
                <a:alpha val="40000"/>
              </a:schemeClr>
            </a:glow>
          </a:effectLst>
        </p:grpSpPr>
        <p:pic>
          <p:nvPicPr>
            <p:cNvPr id="36" name="Immagine 35" descr="Immagine che contiene cavallo, cavalla, cavezza, Animale da soma&#10;&#10;Descrizione generata automaticamente">
              <a:extLst>
                <a:ext uri="{FF2B5EF4-FFF2-40B4-BE49-F238E27FC236}">
                  <a16:creationId xmlns:a16="http://schemas.microsoft.com/office/drawing/2014/main" id="{9ECAAB67-9265-5441-6B82-EC0F470A766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154392" y="1486856"/>
              <a:ext cx="1147944" cy="1168151"/>
            </a:xfrm>
            <a:prstGeom prst="rect">
              <a:avLst/>
            </a:prstGeom>
          </p:spPr>
        </p:pic>
        <p:pic>
          <p:nvPicPr>
            <p:cNvPr id="40" name="Immagine 39" descr="Immagine che contiene pianta da appartamento, erba, pianta, aria aperta&#10;&#10;Descrizione generata automaticamente">
              <a:extLst>
                <a:ext uri="{FF2B5EF4-FFF2-40B4-BE49-F238E27FC236}">
                  <a16:creationId xmlns:a16="http://schemas.microsoft.com/office/drawing/2014/main" id="{A498D53C-A0AB-D123-2C37-8E5F2540706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728364" y="1984500"/>
              <a:ext cx="943511" cy="681816"/>
            </a:xfrm>
            <a:prstGeom prst="rect">
              <a:avLst/>
            </a:prstGeom>
          </p:spPr>
        </p:pic>
        <p:pic>
          <p:nvPicPr>
            <p:cNvPr id="41" name="Immagine 40" descr="Immagine che contiene pianta da appartamento, erba, pianta, aria aperta&#10;&#10;Descrizione generata automaticamente">
              <a:extLst>
                <a:ext uri="{FF2B5EF4-FFF2-40B4-BE49-F238E27FC236}">
                  <a16:creationId xmlns:a16="http://schemas.microsoft.com/office/drawing/2014/main" id="{B91B7056-D94E-6CD2-94DA-7D0C5E79AD0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982007" y="2001725"/>
              <a:ext cx="943511" cy="681816"/>
            </a:xfrm>
            <a:prstGeom prst="rect">
              <a:avLst/>
            </a:prstGeom>
          </p:spPr>
        </p:pic>
      </p:grpSp>
      <p:pic>
        <p:nvPicPr>
          <p:cNvPr id="44" name="Immagine 43">
            <a:extLst>
              <a:ext uri="{FF2B5EF4-FFF2-40B4-BE49-F238E27FC236}">
                <a16:creationId xmlns:a16="http://schemas.microsoft.com/office/drawing/2014/main" id="{D79E4A53-D58F-D7F2-3146-66D8FC67C398}"/>
              </a:ext>
            </a:extLst>
          </p:cNvPr>
          <p:cNvPicPr>
            <a:picLocks noChangeAspect="1"/>
          </p:cNvPicPr>
          <p:nvPr/>
        </p:nvPicPr>
        <p:blipFill>
          <a:blip r:embed="rId35"/>
          <a:stretch>
            <a:fillRect/>
          </a:stretch>
        </p:blipFill>
        <p:spPr>
          <a:xfrm>
            <a:off x="8116743" y="1106235"/>
            <a:ext cx="3993907" cy="1188894"/>
          </a:xfrm>
          <a:prstGeom prst="rect">
            <a:avLst/>
          </a:prstGeom>
        </p:spPr>
      </p:pic>
      <p:pic>
        <p:nvPicPr>
          <p:cNvPr id="46" name="Immagine 45">
            <a:extLst>
              <a:ext uri="{FF2B5EF4-FFF2-40B4-BE49-F238E27FC236}">
                <a16:creationId xmlns:a16="http://schemas.microsoft.com/office/drawing/2014/main" id="{9EF4C10E-52F7-2467-3755-E57CD86421E9}"/>
              </a:ext>
            </a:extLst>
          </p:cNvPr>
          <p:cNvPicPr>
            <a:picLocks noChangeAspect="1"/>
          </p:cNvPicPr>
          <p:nvPr/>
        </p:nvPicPr>
        <p:blipFill>
          <a:blip r:embed="rId36"/>
          <a:stretch>
            <a:fillRect/>
          </a:stretch>
        </p:blipFill>
        <p:spPr>
          <a:xfrm>
            <a:off x="8109621" y="2284201"/>
            <a:ext cx="3991967" cy="975092"/>
          </a:xfrm>
          <a:prstGeom prst="rect">
            <a:avLst/>
          </a:prstGeom>
        </p:spPr>
      </p:pic>
    </p:spTree>
    <p:extLst>
      <p:ext uri="{BB962C8B-B14F-4D97-AF65-F5344CB8AC3E}">
        <p14:creationId xmlns:p14="http://schemas.microsoft.com/office/powerpoint/2010/main" val="196812529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E7D4DE499F4EE4EA2AEF724F1FE29B6" ma:contentTypeVersion="4" ma:contentTypeDescription="Creare un nuovo documento." ma:contentTypeScope="" ma:versionID="53d7ae532bc63df247bab6a29270804e">
  <xsd:schema xmlns:xsd="http://www.w3.org/2001/XMLSchema" xmlns:xs="http://www.w3.org/2001/XMLSchema" xmlns:p="http://schemas.microsoft.com/office/2006/metadata/properties" xmlns:ns2="31636664-d730-40d7-a265-a5e11b79394d" targetNamespace="http://schemas.microsoft.com/office/2006/metadata/properties" ma:root="true" ma:fieldsID="b2115e909aa0adb23c8c5b81ae2500d8" ns2:_="">
    <xsd:import namespace="31636664-d730-40d7-a265-a5e11b79394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36664-d730-40d7-a265-a5e11b7939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C416D0-F768-4CAD-9651-2040558DA7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636664-d730-40d7-a265-a5e11b7939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D10252-B557-4F73-9C05-AB28B06A12D8}">
  <ds:schemaRefs>
    <ds:schemaRef ds:uri="http://schemas.microsoft.com/sharepoint/v3/contenttype/forms"/>
  </ds:schemaRefs>
</ds:datastoreItem>
</file>

<file path=customXml/itemProps3.xml><?xml version="1.0" encoding="utf-8"?>
<ds:datastoreItem xmlns:ds="http://schemas.openxmlformats.org/officeDocument/2006/customXml" ds:itemID="{11A982AE-2665-4914-8619-6458CAACD38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TotalTime>
  <Words>449</Words>
  <Application>Microsoft Office PowerPoint</Application>
  <PresentationFormat>Widescreen</PresentationFormat>
  <Paragraphs>50</Paragraphs>
  <Slides>1</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vt:i4>
      </vt:variant>
    </vt:vector>
  </HeadingPairs>
  <TitlesOfParts>
    <vt:vector size="8" baseType="lpstr">
      <vt:lpstr>Aharoni</vt:lpstr>
      <vt:lpstr>Arial</vt:lpstr>
      <vt:lpstr>Calibri</vt:lpstr>
      <vt:lpstr>Calibri Light</vt:lpstr>
      <vt:lpstr>Times New Roman</vt:lpstr>
      <vt:lpstr>Wingdings</vt:lpstr>
      <vt:lpstr>Tema di Office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Valentina Di Paola</dc:creator>
  <cp:lastModifiedBy>FEDERICA D'ALO'</cp:lastModifiedBy>
  <cp:revision>15</cp:revision>
  <dcterms:created xsi:type="dcterms:W3CDTF">2024-12-12T08:43:13Z</dcterms:created>
  <dcterms:modified xsi:type="dcterms:W3CDTF">2025-02-10T10:27:54Z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0x010100AE7D4DE499F4EE4EA2AEF724F1FE29B6</vt:lpwstr>
  </property>
</Properties>
</file>