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460"/>
    <a:srgbClr val="F25959"/>
    <a:srgbClr val="296D4B"/>
    <a:srgbClr val="F02836"/>
    <a:srgbClr val="C00000"/>
    <a:srgbClr val="96A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69" autoAdjust="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FD47A-2477-440E-9F62-61EB41EAE21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3AC3E-662F-4BDA-8EDB-9EC85BEDF78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3AC3E-662F-4BDA-8EDB-9EC85BEDF7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5D6F6-946B-4A07-BC66-21BB86BF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6253C9-3086-4D2C-B5B6-6F5261EB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B333C5-0219-4171-B2AD-FA989178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68E34-A3D0-443B-A226-F686CB03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FBE65-4AFD-40BC-9B8E-1765EFF0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E5A1A-7918-4629-9F13-7F57C715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CDA221-02C3-4033-8B06-33F12BA6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298A1-ED81-44DB-AEEC-5FD1229B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621DE1-0678-4E04-A893-B2B3B8BD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9BB2AC-A07E-4620-975A-968FBF71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23DA05-B69A-4EF9-A088-7E446932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3C179F-4FB0-4CC6-B427-789E2EAC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99DAE-3CFA-4BF7-8668-24A3EEAD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3C072-1311-450A-93EF-120CEE18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6B6ACF-CA83-4A40-9EE7-D875AC9E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6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C0626-510B-4B1C-BD25-F402C855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71F16-001F-4572-819A-5B6EAE41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868A9B-883B-4615-871B-32B75ADF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54C42-2911-4072-B5F1-48EB3AA1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28925-ABE1-4D5E-BF99-56C80D6A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4E272-B09D-4187-8C84-F965E191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6E7461-E90F-4CB5-8C0F-5999F38A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3A7D4-9C2D-4453-8A2E-356CDD43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6C506F-5779-4B01-8EF7-B3D346E3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90DEB-B9DB-4D50-A051-E80F16F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6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318A4-E4DB-4A0B-A979-E7971F2A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2CDD29-273C-42EF-833F-575DD8B26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EEF0CA-6E4C-4D21-A7FE-C99DE0C9F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B64442-5F47-45D9-A9ED-206524D7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36A940-B566-48D5-BB5C-53401A26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9C73FD-2683-4778-9512-F698CCC2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81AD0-F912-4CA9-B8EB-A4F72E10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5F8EC-9F58-49FF-B0CD-B9C1D2B2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A0BC26-E1DD-46CA-8D2B-E4FEB40CF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DE1900-4309-4D1A-AFBF-E01D293E8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61F4E7-941D-4F6B-9132-57BD3EF4C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E37614-6DAD-446C-9B81-207C5191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0C7153-1768-4B34-A7DF-78C652BD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25B596-EB45-4CA4-B9F5-C65E3520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40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AD7BB-691B-4C28-ADAE-692E155C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2A3996-1E68-440A-B3B2-D854AD8A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7F52A3-674B-4366-B44A-CA15F60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8C6C0C-3B71-4844-BAD4-959CE72F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8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B1FB46-6673-42C3-B63D-430177D8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A20CC1-F570-4B5E-B62B-6BEF92FC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017A0-4210-4D30-BC07-E370B723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E97A1-C0FA-4382-8B33-398E2CF7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C19FC-42D4-4C10-95D0-F72DA8BC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0B2476-D60F-4EF8-AAC9-5FDF0F366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B7C251-A619-45CF-BA02-E6749076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6DD71B-C9FB-49C7-91B1-25F83857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96D5E0-3661-4B54-B034-4CCA3ED9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5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ED7D2-DE4D-4843-B7F4-3F1482E2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585039-F30A-42F4-8105-959B1B1B9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35A75-AD2D-4C55-BCE2-24EA0B50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CDED24-765F-43B6-8778-B1AD4A2B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B24C6E-4221-4725-ACC2-9231C2D5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0026A-FB09-4D04-B669-4C3AC4B8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2309BB-E92D-4CD9-BCB9-4D98DC39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F14AD-AE10-41DD-A99E-06519BD41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288B9-3663-41FF-BC3A-18AE54FD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E3BB-F7DD-4C6B-A094-C8AAA1968D8D}" type="datetimeFigureOut">
              <a:rPr lang="it-IT" smtClean="0"/>
              <a:t>04/02/2025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84F00E-C870-41EE-A358-97DCFEE5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90196-9610-4B13-A51A-2B8CF370A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microsoft.com/office/2007/relationships/media" Target="../media/media1.mp4"/><Relationship Id="rId16" Type="http://schemas.openxmlformats.org/officeDocument/2006/relationships/image" Target="../media/image9.emf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emf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48CFCC-2C9F-4E3B-9D69-16F6863D5E3F}"/>
              </a:ext>
            </a:extLst>
          </p:cNvPr>
          <p:cNvSpPr txBox="1">
            <a:spLocks/>
          </p:cNvSpPr>
          <p:nvPr/>
        </p:nvSpPr>
        <p:spPr>
          <a:xfrm>
            <a:off x="9443501" y="64121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Raffaella Zampieri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E05E844-A676-4F92-A8D2-4F1170E55E8E}"/>
              </a:ext>
            </a:extLst>
          </p:cNvPr>
          <p:cNvGrpSpPr/>
          <p:nvPr/>
        </p:nvGrpSpPr>
        <p:grpSpPr>
          <a:xfrm>
            <a:off x="-477115" y="-10568"/>
            <a:ext cx="2399365" cy="809009"/>
            <a:chOff x="542925" y="11113"/>
            <a:chExt cx="2399365" cy="80900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BA5A8D3-EBD4-4DDC-BAA4-9EAF1E6D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" y="11113"/>
              <a:ext cx="2283065" cy="80900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2BC2E56-EF4A-4FC4-8DD3-CBB43C24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237" y="164275"/>
              <a:ext cx="601053" cy="585724"/>
            </a:xfrm>
            <a:prstGeom prst="rect">
              <a:avLst/>
            </a:prstGeom>
          </p:spPr>
        </p:pic>
      </p:grp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7A6A6529-C04B-437B-9D3A-2779BADC7714}"/>
              </a:ext>
            </a:extLst>
          </p:cNvPr>
          <p:cNvSpPr txBox="1"/>
          <p:nvPr/>
        </p:nvSpPr>
        <p:spPr>
          <a:xfrm>
            <a:off x="4927824" y="115699"/>
            <a:ext cx="25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647617-F526-489B-9645-E283F7B1CF74}"/>
              </a:ext>
            </a:extLst>
          </p:cNvPr>
          <p:cNvSpPr txBox="1"/>
          <p:nvPr/>
        </p:nvSpPr>
        <p:spPr>
          <a:xfrm>
            <a:off x="8851831" y="115699"/>
            <a:ext cx="33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Rome, February 18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it-IT" dirty="0"/>
          </a:p>
        </p:txBody>
      </p:sp>
      <p:pic>
        <p:nvPicPr>
          <p:cNvPr id="4" name="PBR">
            <a:hlinkClick r:id="" action="ppaction://media"/>
            <a:extLst>
              <a:ext uri="{FF2B5EF4-FFF2-40B4-BE49-F238E27FC236}">
                <a16:creationId xmlns:a16="http://schemas.microsoft.com/office/drawing/2014/main" id="{8053175B-8DD9-06C3-8205-714523FBFD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4" end="585"/>
                </p14:media>
              </p:ext>
            </p:extLst>
          </p:nvPr>
        </p:nvPicPr>
        <p:blipFill>
          <a:blip r:embed="rId11">
            <a:lum contrast="40000"/>
          </a:blip>
          <a:srcRect l="42255" t="22192" r="39818" b="25838"/>
          <a:stretch/>
        </p:blipFill>
        <p:spPr>
          <a:xfrm>
            <a:off x="5026117" y="2428601"/>
            <a:ext cx="1061045" cy="1730242"/>
          </a:xfrm>
          <a:prstGeom prst="rect">
            <a:avLst/>
          </a:prstGeom>
          <a:effectLst/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33DE65C-B07D-759B-C99D-92AB402A3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5701" y="6358830"/>
            <a:ext cx="1312448" cy="47170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8665DEFB-A14E-4352-D72D-37F0E75C29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70" y="6383859"/>
            <a:ext cx="1528063" cy="42164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88D000C-0D93-6CA7-FD61-006A35A70A0A}"/>
              </a:ext>
            </a:extLst>
          </p:cNvPr>
          <p:cNvSpPr txBox="1"/>
          <p:nvPr/>
        </p:nvSpPr>
        <p:spPr>
          <a:xfrm>
            <a:off x="3357654" y="494448"/>
            <a:ext cx="547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96D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Biohydrogen</a:t>
            </a:r>
            <a:r>
              <a:rPr lang="en-US" b="1" dirty="0">
                <a:solidFill>
                  <a:srgbClr val="296D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production by immobilized</a:t>
            </a:r>
          </a:p>
        </p:txBody>
      </p:sp>
      <p:pic>
        <p:nvPicPr>
          <p:cNvPr id="38" name="20240422_163407">
            <a:hlinkClick r:id="" action="ppaction://media"/>
            <a:extLst>
              <a:ext uri="{FF2B5EF4-FFF2-40B4-BE49-F238E27FC236}">
                <a16:creationId xmlns:a16="http://schemas.microsoft.com/office/drawing/2014/main" id="{6533A893-D5D3-4358-F659-7203504644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35336" r="31204" b="10044"/>
          <a:stretch/>
        </p:blipFill>
        <p:spPr>
          <a:xfrm>
            <a:off x="8414109" y="2455438"/>
            <a:ext cx="1144139" cy="173024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36D887C8-8BF7-E21F-6D1D-27178919AB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1526" y="2889665"/>
            <a:ext cx="2300966" cy="1557045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0DD55A7C-EFCF-18BC-A934-5475AFD637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2905286"/>
            <a:ext cx="2300966" cy="1541424"/>
          </a:xfrm>
          <a:prstGeom prst="rect">
            <a:avLst/>
          </a:prstGeom>
        </p:spPr>
      </p:pic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6487DED8-C1FE-47ED-30FB-8E2110D13131}"/>
              </a:ext>
            </a:extLst>
          </p:cNvPr>
          <p:cNvSpPr/>
          <p:nvPr/>
        </p:nvSpPr>
        <p:spPr>
          <a:xfrm>
            <a:off x="3975586" y="929608"/>
            <a:ext cx="4240825" cy="276720"/>
          </a:xfrm>
          <a:custGeom>
            <a:avLst/>
            <a:gdLst/>
            <a:ahLst/>
            <a:cxnLst/>
            <a:rect l="l" t="t" r="r" b="b"/>
            <a:pathLst>
              <a:path w="4240825" h="276720">
                <a:moveTo>
                  <a:pt x="3353505" y="98755"/>
                </a:moveTo>
                <a:cubicBezTo>
                  <a:pt x="3344761" y="98755"/>
                  <a:pt x="3337346" y="101884"/>
                  <a:pt x="3331259" y="108142"/>
                </a:cubicBezTo>
                <a:cubicBezTo>
                  <a:pt x="3325173" y="114400"/>
                  <a:pt x="3322129" y="123015"/>
                  <a:pt x="3322129" y="133988"/>
                </a:cubicBezTo>
                <a:cubicBezTo>
                  <a:pt x="3322129" y="144961"/>
                  <a:pt x="3325173" y="153662"/>
                  <a:pt x="3331259" y="160091"/>
                </a:cubicBezTo>
                <a:cubicBezTo>
                  <a:pt x="3337346" y="166521"/>
                  <a:pt x="3344761" y="169735"/>
                  <a:pt x="3353505" y="169735"/>
                </a:cubicBezTo>
                <a:cubicBezTo>
                  <a:pt x="3362249" y="169735"/>
                  <a:pt x="3369664" y="166564"/>
                  <a:pt x="3375750" y="160220"/>
                </a:cubicBezTo>
                <a:cubicBezTo>
                  <a:pt x="3381837" y="153876"/>
                  <a:pt x="3384880" y="145218"/>
                  <a:pt x="3384880" y="134245"/>
                </a:cubicBezTo>
                <a:cubicBezTo>
                  <a:pt x="3384880" y="123273"/>
                  <a:pt x="3381837" y="114614"/>
                  <a:pt x="3375750" y="108271"/>
                </a:cubicBezTo>
                <a:cubicBezTo>
                  <a:pt x="3369664" y="101927"/>
                  <a:pt x="3362249" y="98755"/>
                  <a:pt x="3353505" y="98755"/>
                </a:cubicBezTo>
                <a:close/>
                <a:moveTo>
                  <a:pt x="3182055" y="98755"/>
                </a:moveTo>
                <a:cubicBezTo>
                  <a:pt x="3173311" y="98755"/>
                  <a:pt x="3165896" y="101884"/>
                  <a:pt x="3159809" y="108142"/>
                </a:cubicBezTo>
                <a:cubicBezTo>
                  <a:pt x="3153723" y="114400"/>
                  <a:pt x="3150680" y="123015"/>
                  <a:pt x="3150680" y="133988"/>
                </a:cubicBezTo>
                <a:cubicBezTo>
                  <a:pt x="3150680" y="144961"/>
                  <a:pt x="3153723" y="153662"/>
                  <a:pt x="3159809" y="160091"/>
                </a:cubicBezTo>
                <a:cubicBezTo>
                  <a:pt x="3165896" y="166521"/>
                  <a:pt x="3173311" y="169735"/>
                  <a:pt x="3182055" y="169735"/>
                </a:cubicBezTo>
                <a:cubicBezTo>
                  <a:pt x="3190799" y="169735"/>
                  <a:pt x="3198214" y="166564"/>
                  <a:pt x="3204300" y="160220"/>
                </a:cubicBezTo>
                <a:cubicBezTo>
                  <a:pt x="3210387" y="153876"/>
                  <a:pt x="3213430" y="145218"/>
                  <a:pt x="3213430" y="134245"/>
                </a:cubicBezTo>
                <a:cubicBezTo>
                  <a:pt x="3213430" y="123273"/>
                  <a:pt x="3210387" y="114614"/>
                  <a:pt x="3204300" y="108271"/>
                </a:cubicBezTo>
                <a:cubicBezTo>
                  <a:pt x="3198214" y="101927"/>
                  <a:pt x="3190799" y="98755"/>
                  <a:pt x="3182055" y="98755"/>
                </a:cubicBezTo>
                <a:close/>
                <a:moveTo>
                  <a:pt x="75095" y="98755"/>
                </a:moveTo>
                <a:cubicBezTo>
                  <a:pt x="66351" y="98755"/>
                  <a:pt x="58936" y="101927"/>
                  <a:pt x="52849" y="108271"/>
                </a:cubicBezTo>
                <a:cubicBezTo>
                  <a:pt x="46763" y="114614"/>
                  <a:pt x="43720" y="123273"/>
                  <a:pt x="43720" y="134245"/>
                </a:cubicBezTo>
                <a:cubicBezTo>
                  <a:pt x="43720" y="145218"/>
                  <a:pt x="46763" y="153876"/>
                  <a:pt x="52849" y="160220"/>
                </a:cubicBezTo>
                <a:cubicBezTo>
                  <a:pt x="58936" y="166564"/>
                  <a:pt x="66351" y="169735"/>
                  <a:pt x="75095" y="169735"/>
                </a:cubicBezTo>
                <a:cubicBezTo>
                  <a:pt x="83839" y="169735"/>
                  <a:pt x="91297" y="166521"/>
                  <a:pt x="97469" y="160091"/>
                </a:cubicBezTo>
                <a:cubicBezTo>
                  <a:pt x="103642" y="153662"/>
                  <a:pt x="106728" y="144961"/>
                  <a:pt x="106728" y="133988"/>
                </a:cubicBezTo>
                <a:cubicBezTo>
                  <a:pt x="106728" y="123015"/>
                  <a:pt x="103684" y="114400"/>
                  <a:pt x="97598" y="108142"/>
                </a:cubicBezTo>
                <a:cubicBezTo>
                  <a:pt x="91511" y="101884"/>
                  <a:pt x="84011" y="98755"/>
                  <a:pt x="75095" y="98755"/>
                </a:cubicBezTo>
                <a:close/>
                <a:moveTo>
                  <a:pt x="2904287" y="98498"/>
                </a:moveTo>
                <a:cubicBezTo>
                  <a:pt x="2895714" y="98498"/>
                  <a:pt x="2888599" y="101541"/>
                  <a:pt x="2882941" y="107628"/>
                </a:cubicBezTo>
                <a:cubicBezTo>
                  <a:pt x="2877284" y="113714"/>
                  <a:pt x="2874455" y="122587"/>
                  <a:pt x="2874455" y="134245"/>
                </a:cubicBezTo>
                <a:cubicBezTo>
                  <a:pt x="2874455" y="145732"/>
                  <a:pt x="2877241" y="154562"/>
                  <a:pt x="2882813" y="160734"/>
                </a:cubicBezTo>
                <a:cubicBezTo>
                  <a:pt x="2888385" y="166907"/>
                  <a:pt x="2895371" y="169993"/>
                  <a:pt x="2903773" y="169993"/>
                </a:cubicBezTo>
                <a:cubicBezTo>
                  <a:pt x="2912174" y="169993"/>
                  <a:pt x="2919332" y="166907"/>
                  <a:pt x="2925247" y="160734"/>
                </a:cubicBezTo>
                <a:cubicBezTo>
                  <a:pt x="2931162" y="154562"/>
                  <a:pt x="2934119" y="145732"/>
                  <a:pt x="2934119" y="134245"/>
                </a:cubicBezTo>
                <a:cubicBezTo>
                  <a:pt x="2934119" y="122758"/>
                  <a:pt x="2931247" y="113928"/>
                  <a:pt x="2925504" y="107756"/>
                </a:cubicBezTo>
                <a:cubicBezTo>
                  <a:pt x="2919760" y="101584"/>
                  <a:pt x="2912688" y="98498"/>
                  <a:pt x="2904287" y="98498"/>
                </a:cubicBezTo>
                <a:close/>
                <a:moveTo>
                  <a:pt x="2742362" y="98498"/>
                </a:moveTo>
                <a:cubicBezTo>
                  <a:pt x="2733789" y="98498"/>
                  <a:pt x="2726674" y="101541"/>
                  <a:pt x="2721016" y="107628"/>
                </a:cubicBezTo>
                <a:cubicBezTo>
                  <a:pt x="2715359" y="113714"/>
                  <a:pt x="2712530" y="122587"/>
                  <a:pt x="2712530" y="134245"/>
                </a:cubicBezTo>
                <a:cubicBezTo>
                  <a:pt x="2712530" y="145732"/>
                  <a:pt x="2715316" y="154562"/>
                  <a:pt x="2720888" y="160734"/>
                </a:cubicBezTo>
                <a:cubicBezTo>
                  <a:pt x="2726460" y="166907"/>
                  <a:pt x="2733447" y="169993"/>
                  <a:pt x="2741847" y="169993"/>
                </a:cubicBezTo>
                <a:cubicBezTo>
                  <a:pt x="2750249" y="169993"/>
                  <a:pt x="2757407" y="166907"/>
                  <a:pt x="2763322" y="160734"/>
                </a:cubicBezTo>
                <a:cubicBezTo>
                  <a:pt x="2769237" y="154562"/>
                  <a:pt x="2772194" y="145732"/>
                  <a:pt x="2772194" y="134245"/>
                </a:cubicBezTo>
                <a:cubicBezTo>
                  <a:pt x="2772194" y="122758"/>
                  <a:pt x="2769322" y="113928"/>
                  <a:pt x="2763579" y="107756"/>
                </a:cubicBezTo>
                <a:cubicBezTo>
                  <a:pt x="2757835" y="101584"/>
                  <a:pt x="2750763" y="98498"/>
                  <a:pt x="2742362" y="98498"/>
                </a:cubicBezTo>
                <a:close/>
                <a:moveTo>
                  <a:pt x="675437" y="98498"/>
                </a:moveTo>
                <a:cubicBezTo>
                  <a:pt x="666864" y="98498"/>
                  <a:pt x="659749" y="101541"/>
                  <a:pt x="654091" y="107628"/>
                </a:cubicBezTo>
                <a:cubicBezTo>
                  <a:pt x="648433" y="113714"/>
                  <a:pt x="645605" y="122587"/>
                  <a:pt x="645605" y="134245"/>
                </a:cubicBezTo>
                <a:cubicBezTo>
                  <a:pt x="645605" y="145732"/>
                  <a:pt x="648391" y="154562"/>
                  <a:pt x="653963" y="160734"/>
                </a:cubicBezTo>
                <a:cubicBezTo>
                  <a:pt x="659535" y="166907"/>
                  <a:pt x="666521" y="169993"/>
                  <a:pt x="674922" y="169993"/>
                </a:cubicBezTo>
                <a:cubicBezTo>
                  <a:pt x="683324" y="169993"/>
                  <a:pt x="690482" y="166907"/>
                  <a:pt x="696397" y="160734"/>
                </a:cubicBezTo>
                <a:cubicBezTo>
                  <a:pt x="702312" y="154562"/>
                  <a:pt x="705269" y="145732"/>
                  <a:pt x="705269" y="134245"/>
                </a:cubicBezTo>
                <a:cubicBezTo>
                  <a:pt x="705269" y="122758"/>
                  <a:pt x="702397" y="113928"/>
                  <a:pt x="696654" y="107756"/>
                </a:cubicBezTo>
                <a:cubicBezTo>
                  <a:pt x="690910" y="101584"/>
                  <a:pt x="683838" y="98498"/>
                  <a:pt x="675437" y="98498"/>
                </a:cubicBezTo>
                <a:close/>
                <a:moveTo>
                  <a:pt x="408737" y="98498"/>
                </a:moveTo>
                <a:cubicBezTo>
                  <a:pt x="400164" y="98498"/>
                  <a:pt x="393049" y="101541"/>
                  <a:pt x="387391" y="107628"/>
                </a:cubicBezTo>
                <a:cubicBezTo>
                  <a:pt x="381733" y="113714"/>
                  <a:pt x="378905" y="122587"/>
                  <a:pt x="378905" y="134245"/>
                </a:cubicBezTo>
                <a:cubicBezTo>
                  <a:pt x="378905" y="145732"/>
                  <a:pt x="381691" y="154562"/>
                  <a:pt x="387263" y="160734"/>
                </a:cubicBezTo>
                <a:cubicBezTo>
                  <a:pt x="392835" y="166907"/>
                  <a:pt x="399821" y="169993"/>
                  <a:pt x="408222" y="169993"/>
                </a:cubicBezTo>
                <a:cubicBezTo>
                  <a:pt x="416624" y="169993"/>
                  <a:pt x="423782" y="166907"/>
                  <a:pt x="429697" y="160734"/>
                </a:cubicBezTo>
                <a:cubicBezTo>
                  <a:pt x="435612" y="154562"/>
                  <a:pt x="438569" y="145732"/>
                  <a:pt x="438569" y="134245"/>
                </a:cubicBezTo>
                <a:cubicBezTo>
                  <a:pt x="438569" y="122758"/>
                  <a:pt x="435697" y="113928"/>
                  <a:pt x="429954" y="107756"/>
                </a:cubicBezTo>
                <a:cubicBezTo>
                  <a:pt x="424210" y="101584"/>
                  <a:pt x="417138" y="98498"/>
                  <a:pt x="408737" y="98498"/>
                </a:cubicBezTo>
                <a:close/>
                <a:moveTo>
                  <a:pt x="1587265" y="95669"/>
                </a:moveTo>
                <a:cubicBezTo>
                  <a:pt x="1579893" y="95669"/>
                  <a:pt x="1573678" y="97812"/>
                  <a:pt x="1568620" y="102098"/>
                </a:cubicBezTo>
                <a:cubicBezTo>
                  <a:pt x="1563562" y="106385"/>
                  <a:pt x="1560433" y="112471"/>
                  <a:pt x="1559233" y="120358"/>
                </a:cubicBezTo>
                <a:lnTo>
                  <a:pt x="1614269" y="120358"/>
                </a:lnTo>
                <a:cubicBezTo>
                  <a:pt x="1614269" y="112814"/>
                  <a:pt x="1611697" y="106813"/>
                  <a:pt x="1606553" y="102356"/>
                </a:cubicBezTo>
                <a:cubicBezTo>
                  <a:pt x="1601410" y="97898"/>
                  <a:pt x="1594980" y="95669"/>
                  <a:pt x="1587265" y="95669"/>
                </a:cubicBezTo>
                <a:close/>
                <a:moveTo>
                  <a:pt x="3629025" y="62493"/>
                </a:moveTo>
                <a:lnTo>
                  <a:pt x="3673002" y="62493"/>
                </a:lnTo>
                <a:lnTo>
                  <a:pt x="3673002" y="205997"/>
                </a:lnTo>
                <a:lnTo>
                  <a:pt x="3629025" y="205997"/>
                </a:lnTo>
                <a:close/>
                <a:moveTo>
                  <a:pt x="2333625" y="62493"/>
                </a:moveTo>
                <a:lnTo>
                  <a:pt x="2377602" y="62493"/>
                </a:lnTo>
                <a:lnTo>
                  <a:pt x="2377602" y="205997"/>
                </a:lnTo>
                <a:lnTo>
                  <a:pt x="2333625" y="205997"/>
                </a:lnTo>
                <a:close/>
                <a:moveTo>
                  <a:pt x="1790700" y="62493"/>
                </a:moveTo>
                <a:lnTo>
                  <a:pt x="1834677" y="62493"/>
                </a:lnTo>
                <a:lnTo>
                  <a:pt x="1834677" y="205997"/>
                </a:lnTo>
                <a:lnTo>
                  <a:pt x="1790700" y="205997"/>
                </a:lnTo>
                <a:close/>
                <a:moveTo>
                  <a:pt x="898198" y="62493"/>
                </a:moveTo>
                <a:lnTo>
                  <a:pt x="947319" y="62493"/>
                </a:lnTo>
                <a:lnTo>
                  <a:pt x="980494" y="152248"/>
                </a:lnTo>
                <a:lnTo>
                  <a:pt x="1013412" y="62493"/>
                </a:lnTo>
                <a:lnTo>
                  <a:pt x="1060990" y="62493"/>
                </a:lnTo>
                <a:lnTo>
                  <a:pt x="970979" y="274149"/>
                </a:lnTo>
                <a:lnTo>
                  <a:pt x="923658" y="274149"/>
                </a:lnTo>
                <a:lnTo>
                  <a:pt x="956577" y="201111"/>
                </a:lnTo>
                <a:close/>
                <a:moveTo>
                  <a:pt x="3933996" y="60950"/>
                </a:moveTo>
                <a:cubicBezTo>
                  <a:pt x="3944798" y="60950"/>
                  <a:pt x="3954442" y="63265"/>
                  <a:pt x="3962929" y="67894"/>
                </a:cubicBezTo>
                <a:cubicBezTo>
                  <a:pt x="3971415" y="72523"/>
                  <a:pt x="3978059" y="79124"/>
                  <a:pt x="3982860" y="87697"/>
                </a:cubicBezTo>
                <a:cubicBezTo>
                  <a:pt x="3987832" y="79810"/>
                  <a:pt x="3994604" y="73381"/>
                  <a:pt x="4003176" y="68409"/>
                </a:cubicBezTo>
                <a:cubicBezTo>
                  <a:pt x="4011749" y="63436"/>
                  <a:pt x="4021093" y="60950"/>
                  <a:pt x="4031209" y="60950"/>
                </a:cubicBezTo>
                <a:cubicBezTo>
                  <a:pt x="4049039" y="60950"/>
                  <a:pt x="4063227" y="66351"/>
                  <a:pt x="4073771" y="77152"/>
                </a:cubicBezTo>
                <a:cubicBezTo>
                  <a:pt x="4084315" y="87954"/>
                  <a:pt x="4089588" y="102956"/>
                  <a:pt x="4089588" y="122158"/>
                </a:cubicBezTo>
                <a:lnTo>
                  <a:pt x="4089588" y="205997"/>
                </a:lnTo>
                <a:lnTo>
                  <a:pt x="4045868" y="205997"/>
                </a:lnTo>
                <a:lnTo>
                  <a:pt x="4045868" y="128073"/>
                </a:lnTo>
                <a:cubicBezTo>
                  <a:pt x="4045868" y="118815"/>
                  <a:pt x="4043425" y="111657"/>
                  <a:pt x="4038538" y="106599"/>
                </a:cubicBezTo>
                <a:cubicBezTo>
                  <a:pt x="4033652" y="101541"/>
                  <a:pt x="4026922" y="99012"/>
                  <a:pt x="4018350" y="99012"/>
                </a:cubicBezTo>
                <a:cubicBezTo>
                  <a:pt x="4009777" y="99012"/>
                  <a:pt x="4003048" y="101541"/>
                  <a:pt x="3998162" y="106599"/>
                </a:cubicBezTo>
                <a:cubicBezTo>
                  <a:pt x="3993275" y="111657"/>
                  <a:pt x="3990832" y="118815"/>
                  <a:pt x="3990832" y="128073"/>
                </a:cubicBezTo>
                <a:lnTo>
                  <a:pt x="3990832" y="205997"/>
                </a:lnTo>
                <a:lnTo>
                  <a:pt x="3947112" y="205997"/>
                </a:lnTo>
                <a:lnTo>
                  <a:pt x="3947112" y="128073"/>
                </a:lnTo>
                <a:cubicBezTo>
                  <a:pt x="3947112" y="118815"/>
                  <a:pt x="3944669" y="111657"/>
                  <a:pt x="3939783" y="106599"/>
                </a:cubicBezTo>
                <a:cubicBezTo>
                  <a:pt x="3934897" y="101541"/>
                  <a:pt x="3928167" y="99012"/>
                  <a:pt x="3919595" y="99012"/>
                </a:cubicBezTo>
                <a:cubicBezTo>
                  <a:pt x="3911022" y="99012"/>
                  <a:pt x="3904293" y="101541"/>
                  <a:pt x="3899406" y="106599"/>
                </a:cubicBezTo>
                <a:cubicBezTo>
                  <a:pt x="3894520" y="111657"/>
                  <a:pt x="3892077" y="118815"/>
                  <a:pt x="3892077" y="128073"/>
                </a:cubicBezTo>
                <a:lnTo>
                  <a:pt x="3892077" y="205997"/>
                </a:lnTo>
                <a:lnTo>
                  <a:pt x="3848100" y="205997"/>
                </a:lnTo>
                <a:lnTo>
                  <a:pt x="3848100" y="62493"/>
                </a:lnTo>
                <a:lnTo>
                  <a:pt x="3892077" y="62493"/>
                </a:lnTo>
                <a:lnTo>
                  <a:pt x="3892077" y="80496"/>
                </a:lnTo>
                <a:cubicBezTo>
                  <a:pt x="3896535" y="74495"/>
                  <a:pt x="3902364" y="69737"/>
                  <a:pt x="3909565" y="66223"/>
                </a:cubicBezTo>
                <a:cubicBezTo>
                  <a:pt x="3916766" y="62708"/>
                  <a:pt x="3924910" y="60950"/>
                  <a:pt x="3933996" y="60950"/>
                </a:cubicBezTo>
                <a:close/>
                <a:moveTo>
                  <a:pt x="3545015" y="60950"/>
                </a:moveTo>
                <a:cubicBezTo>
                  <a:pt x="3561816" y="60950"/>
                  <a:pt x="3575232" y="66394"/>
                  <a:pt x="3585262" y="77281"/>
                </a:cubicBezTo>
                <a:cubicBezTo>
                  <a:pt x="3595292" y="88168"/>
                  <a:pt x="3600307" y="103127"/>
                  <a:pt x="3600307" y="122158"/>
                </a:cubicBezTo>
                <a:lnTo>
                  <a:pt x="3600307" y="205997"/>
                </a:lnTo>
                <a:lnTo>
                  <a:pt x="3556587" y="205997"/>
                </a:lnTo>
                <a:lnTo>
                  <a:pt x="3556587" y="128073"/>
                </a:lnTo>
                <a:cubicBezTo>
                  <a:pt x="3556587" y="118472"/>
                  <a:pt x="3554101" y="111014"/>
                  <a:pt x="3549129" y="105699"/>
                </a:cubicBezTo>
                <a:cubicBezTo>
                  <a:pt x="3544157" y="100384"/>
                  <a:pt x="3537471" y="97726"/>
                  <a:pt x="3529070" y="97726"/>
                </a:cubicBezTo>
                <a:cubicBezTo>
                  <a:pt x="3520668" y="97726"/>
                  <a:pt x="3513982" y="100384"/>
                  <a:pt x="3509010" y="105699"/>
                </a:cubicBezTo>
                <a:cubicBezTo>
                  <a:pt x="3504038" y="111014"/>
                  <a:pt x="3501552" y="118472"/>
                  <a:pt x="3501552" y="128073"/>
                </a:cubicBezTo>
                <a:lnTo>
                  <a:pt x="3501552" y="205997"/>
                </a:lnTo>
                <a:lnTo>
                  <a:pt x="3457575" y="205997"/>
                </a:lnTo>
                <a:lnTo>
                  <a:pt x="3457575" y="62493"/>
                </a:lnTo>
                <a:lnTo>
                  <a:pt x="3501552" y="62493"/>
                </a:lnTo>
                <a:lnTo>
                  <a:pt x="3501552" y="81524"/>
                </a:lnTo>
                <a:cubicBezTo>
                  <a:pt x="3506010" y="75181"/>
                  <a:pt x="3512010" y="70166"/>
                  <a:pt x="3519554" y="66480"/>
                </a:cubicBezTo>
                <a:cubicBezTo>
                  <a:pt x="3527098" y="62794"/>
                  <a:pt x="3535585" y="60950"/>
                  <a:pt x="3545015" y="60950"/>
                </a:cubicBezTo>
                <a:close/>
                <a:moveTo>
                  <a:pt x="3089358" y="60950"/>
                </a:moveTo>
                <a:lnTo>
                  <a:pt x="3089358" y="107499"/>
                </a:lnTo>
                <a:lnTo>
                  <a:pt x="3077270" y="107499"/>
                </a:lnTo>
                <a:cubicBezTo>
                  <a:pt x="3066298" y="107499"/>
                  <a:pt x="3058068" y="109857"/>
                  <a:pt x="3052582" y="114571"/>
                </a:cubicBezTo>
                <a:cubicBezTo>
                  <a:pt x="3047095" y="119286"/>
                  <a:pt x="3044352" y="127559"/>
                  <a:pt x="3044352" y="139389"/>
                </a:cubicBezTo>
                <a:lnTo>
                  <a:pt x="3044352" y="205997"/>
                </a:lnTo>
                <a:lnTo>
                  <a:pt x="3000375" y="205997"/>
                </a:lnTo>
                <a:lnTo>
                  <a:pt x="3000375" y="62493"/>
                </a:lnTo>
                <a:lnTo>
                  <a:pt x="3044352" y="62493"/>
                </a:lnTo>
                <a:lnTo>
                  <a:pt x="3044352" y="86411"/>
                </a:lnTo>
                <a:cubicBezTo>
                  <a:pt x="3049495" y="78524"/>
                  <a:pt x="3055925" y="72309"/>
                  <a:pt x="3063640" y="67766"/>
                </a:cubicBezTo>
                <a:cubicBezTo>
                  <a:pt x="3071355" y="63222"/>
                  <a:pt x="3079928" y="60950"/>
                  <a:pt x="3089358" y="60950"/>
                </a:cubicBezTo>
                <a:close/>
                <a:moveTo>
                  <a:pt x="2651207" y="60950"/>
                </a:moveTo>
                <a:lnTo>
                  <a:pt x="2651207" y="107499"/>
                </a:lnTo>
                <a:lnTo>
                  <a:pt x="2639120" y="107499"/>
                </a:lnTo>
                <a:cubicBezTo>
                  <a:pt x="2628148" y="107499"/>
                  <a:pt x="2619918" y="109857"/>
                  <a:pt x="2614432" y="114571"/>
                </a:cubicBezTo>
                <a:cubicBezTo>
                  <a:pt x="2608945" y="119286"/>
                  <a:pt x="2606202" y="127559"/>
                  <a:pt x="2606202" y="139389"/>
                </a:cubicBezTo>
                <a:lnTo>
                  <a:pt x="2606202" y="205997"/>
                </a:lnTo>
                <a:lnTo>
                  <a:pt x="2562225" y="205997"/>
                </a:lnTo>
                <a:lnTo>
                  <a:pt x="2562225" y="62493"/>
                </a:lnTo>
                <a:lnTo>
                  <a:pt x="2606202" y="62493"/>
                </a:lnTo>
                <a:lnTo>
                  <a:pt x="2606202" y="86411"/>
                </a:lnTo>
                <a:cubicBezTo>
                  <a:pt x="2611345" y="78524"/>
                  <a:pt x="2617775" y="72309"/>
                  <a:pt x="2625490" y="67766"/>
                </a:cubicBezTo>
                <a:cubicBezTo>
                  <a:pt x="2633205" y="63222"/>
                  <a:pt x="2641778" y="60950"/>
                  <a:pt x="2651207" y="60950"/>
                </a:cubicBezTo>
                <a:close/>
                <a:moveTo>
                  <a:pt x="2143296" y="60950"/>
                </a:moveTo>
                <a:cubicBezTo>
                  <a:pt x="2154098" y="60950"/>
                  <a:pt x="2163742" y="63265"/>
                  <a:pt x="2172229" y="67894"/>
                </a:cubicBezTo>
                <a:cubicBezTo>
                  <a:pt x="2180715" y="72523"/>
                  <a:pt x="2187359" y="79124"/>
                  <a:pt x="2192160" y="87697"/>
                </a:cubicBezTo>
                <a:cubicBezTo>
                  <a:pt x="2197132" y="79810"/>
                  <a:pt x="2203904" y="73381"/>
                  <a:pt x="2212477" y="68409"/>
                </a:cubicBezTo>
                <a:cubicBezTo>
                  <a:pt x="2221049" y="63436"/>
                  <a:pt x="2230393" y="60950"/>
                  <a:pt x="2240509" y="60950"/>
                </a:cubicBezTo>
                <a:cubicBezTo>
                  <a:pt x="2258339" y="60950"/>
                  <a:pt x="2272527" y="66351"/>
                  <a:pt x="2283071" y="77152"/>
                </a:cubicBezTo>
                <a:cubicBezTo>
                  <a:pt x="2293615" y="87954"/>
                  <a:pt x="2298887" y="102956"/>
                  <a:pt x="2298887" y="122158"/>
                </a:cubicBezTo>
                <a:lnTo>
                  <a:pt x="2298887" y="205997"/>
                </a:lnTo>
                <a:lnTo>
                  <a:pt x="2255168" y="205997"/>
                </a:lnTo>
                <a:lnTo>
                  <a:pt x="2255168" y="128073"/>
                </a:lnTo>
                <a:cubicBezTo>
                  <a:pt x="2255168" y="118815"/>
                  <a:pt x="2252724" y="111657"/>
                  <a:pt x="2247838" y="106599"/>
                </a:cubicBezTo>
                <a:cubicBezTo>
                  <a:pt x="2242952" y="101541"/>
                  <a:pt x="2236222" y="99012"/>
                  <a:pt x="2227650" y="99012"/>
                </a:cubicBezTo>
                <a:cubicBezTo>
                  <a:pt x="2219077" y="99012"/>
                  <a:pt x="2212348" y="101541"/>
                  <a:pt x="2207462" y="106599"/>
                </a:cubicBezTo>
                <a:cubicBezTo>
                  <a:pt x="2202575" y="111657"/>
                  <a:pt x="2200132" y="118815"/>
                  <a:pt x="2200132" y="128073"/>
                </a:cubicBezTo>
                <a:lnTo>
                  <a:pt x="2200132" y="205997"/>
                </a:lnTo>
                <a:lnTo>
                  <a:pt x="2156412" y="205997"/>
                </a:lnTo>
                <a:lnTo>
                  <a:pt x="2156412" y="128073"/>
                </a:lnTo>
                <a:cubicBezTo>
                  <a:pt x="2156412" y="118815"/>
                  <a:pt x="2153969" y="111657"/>
                  <a:pt x="2149083" y="106599"/>
                </a:cubicBezTo>
                <a:cubicBezTo>
                  <a:pt x="2144197" y="101541"/>
                  <a:pt x="2137467" y="99012"/>
                  <a:pt x="2128895" y="99012"/>
                </a:cubicBezTo>
                <a:cubicBezTo>
                  <a:pt x="2120322" y="99012"/>
                  <a:pt x="2113593" y="101541"/>
                  <a:pt x="2108706" y="106599"/>
                </a:cubicBezTo>
                <a:cubicBezTo>
                  <a:pt x="2103820" y="111657"/>
                  <a:pt x="2101377" y="118815"/>
                  <a:pt x="2101377" y="128073"/>
                </a:cubicBezTo>
                <a:lnTo>
                  <a:pt x="2101377" y="205997"/>
                </a:lnTo>
                <a:lnTo>
                  <a:pt x="2057400" y="205997"/>
                </a:lnTo>
                <a:lnTo>
                  <a:pt x="2057400" y="62493"/>
                </a:lnTo>
                <a:lnTo>
                  <a:pt x="2101377" y="62493"/>
                </a:lnTo>
                <a:lnTo>
                  <a:pt x="2101377" y="80496"/>
                </a:lnTo>
                <a:cubicBezTo>
                  <a:pt x="2105835" y="74495"/>
                  <a:pt x="2111664" y="69737"/>
                  <a:pt x="2118865" y="66223"/>
                </a:cubicBezTo>
                <a:cubicBezTo>
                  <a:pt x="2126066" y="62708"/>
                  <a:pt x="2134210" y="60950"/>
                  <a:pt x="2143296" y="60950"/>
                </a:cubicBezTo>
                <a:close/>
                <a:moveTo>
                  <a:pt x="1163765" y="60950"/>
                </a:moveTo>
                <a:cubicBezTo>
                  <a:pt x="1180567" y="60950"/>
                  <a:pt x="1193983" y="66394"/>
                  <a:pt x="1204012" y="77281"/>
                </a:cubicBezTo>
                <a:cubicBezTo>
                  <a:pt x="1214042" y="88168"/>
                  <a:pt x="1219057" y="103127"/>
                  <a:pt x="1219057" y="122158"/>
                </a:cubicBezTo>
                <a:lnTo>
                  <a:pt x="1219057" y="205997"/>
                </a:lnTo>
                <a:lnTo>
                  <a:pt x="1175337" y="205997"/>
                </a:lnTo>
                <a:lnTo>
                  <a:pt x="1175337" y="128073"/>
                </a:lnTo>
                <a:cubicBezTo>
                  <a:pt x="1175337" y="118472"/>
                  <a:pt x="1172851" y="111014"/>
                  <a:pt x="1167879" y="105699"/>
                </a:cubicBezTo>
                <a:cubicBezTo>
                  <a:pt x="1162907" y="100384"/>
                  <a:pt x="1156221" y="97726"/>
                  <a:pt x="1147820" y="97726"/>
                </a:cubicBezTo>
                <a:cubicBezTo>
                  <a:pt x="1139419" y="97726"/>
                  <a:pt x="1132732" y="100384"/>
                  <a:pt x="1127760" y="105699"/>
                </a:cubicBezTo>
                <a:cubicBezTo>
                  <a:pt x="1122788" y="111014"/>
                  <a:pt x="1120302" y="118472"/>
                  <a:pt x="1120302" y="128073"/>
                </a:cubicBezTo>
                <a:lnTo>
                  <a:pt x="1120302" y="205997"/>
                </a:lnTo>
                <a:lnTo>
                  <a:pt x="1076325" y="205997"/>
                </a:lnTo>
                <a:lnTo>
                  <a:pt x="1076325" y="62493"/>
                </a:lnTo>
                <a:lnTo>
                  <a:pt x="1120302" y="62493"/>
                </a:lnTo>
                <a:lnTo>
                  <a:pt x="1120302" y="81524"/>
                </a:lnTo>
                <a:cubicBezTo>
                  <a:pt x="1124760" y="75181"/>
                  <a:pt x="1130761" y="70166"/>
                  <a:pt x="1138304" y="66480"/>
                </a:cubicBezTo>
                <a:cubicBezTo>
                  <a:pt x="1145848" y="62794"/>
                  <a:pt x="1154335" y="60950"/>
                  <a:pt x="1163765" y="60950"/>
                </a:cubicBezTo>
                <a:close/>
                <a:moveTo>
                  <a:pt x="4179618" y="60436"/>
                </a:moveTo>
                <a:cubicBezTo>
                  <a:pt x="4197620" y="60436"/>
                  <a:pt x="4211807" y="64894"/>
                  <a:pt x="4222180" y="73809"/>
                </a:cubicBezTo>
                <a:cubicBezTo>
                  <a:pt x="4232553" y="82725"/>
                  <a:pt x="4238511" y="94555"/>
                  <a:pt x="4240054" y="109299"/>
                </a:cubicBezTo>
                <a:lnTo>
                  <a:pt x="4199420" y="109299"/>
                </a:lnTo>
                <a:cubicBezTo>
                  <a:pt x="4198735" y="104327"/>
                  <a:pt x="4196548" y="100384"/>
                  <a:pt x="4192862" y="97469"/>
                </a:cubicBezTo>
                <a:cubicBezTo>
                  <a:pt x="4189176" y="94555"/>
                  <a:pt x="4184333" y="93097"/>
                  <a:pt x="4178332" y="93097"/>
                </a:cubicBezTo>
                <a:cubicBezTo>
                  <a:pt x="4173189" y="93097"/>
                  <a:pt x="4169245" y="94083"/>
                  <a:pt x="4166502" y="96055"/>
                </a:cubicBezTo>
                <a:cubicBezTo>
                  <a:pt x="4163759" y="98026"/>
                  <a:pt x="4162387" y="100727"/>
                  <a:pt x="4162387" y="104156"/>
                </a:cubicBezTo>
                <a:cubicBezTo>
                  <a:pt x="4162387" y="108271"/>
                  <a:pt x="4164573" y="111357"/>
                  <a:pt x="4168945" y="113414"/>
                </a:cubicBezTo>
                <a:cubicBezTo>
                  <a:pt x="4173317" y="115472"/>
                  <a:pt x="4180132" y="117529"/>
                  <a:pt x="4189390" y="119586"/>
                </a:cubicBezTo>
                <a:cubicBezTo>
                  <a:pt x="4200021" y="122330"/>
                  <a:pt x="4208679" y="125030"/>
                  <a:pt x="4215365" y="127687"/>
                </a:cubicBezTo>
                <a:cubicBezTo>
                  <a:pt x="4222052" y="130345"/>
                  <a:pt x="4227924" y="134631"/>
                  <a:pt x="4232982" y="140546"/>
                </a:cubicBezTo>
                <a:cubicBezTo>
                  <a:pt x="4238039" y="146461"/>
                  <a:pt x="4240654" y="154391"/>
                  <a:pt x="4240825" y="164335"/>
                </a:cubicBezTo>
                <a:cubicBezTo>
                  <a:pt x="4240825" y="172736"/>
                  <a:pt x="4238468" y="180237"/>
                  <a:pt x="4233753" y="186838"/>
                </a:cubicBezTo>
                <a:cubicBezTo>
                  <a:pt x="4229038" y="193438"/>
                  <a:pt x="4222266" y="198625"/>
                  <a:pt x="4213436" y="202397"/>
                </a:cubicBezTo>
                <a:cubicBezTo>
                  <a:pt x="4204606" y="206169"/>
                  <a:pt x="4194363" y="208055"/>
                  <a:pt x="4182704" y="208055"/>
                </a:cubicBezTo>
                <a:cubicBezTo>
                  <a:pt x="4170188" y="208055"/>
                  <a:pt x="4159044" y="205911"/>
                  <a:pt x="4149271" y="201625"/>
                </a:cubicBezTo>
                <a:cubicBezTo>
                  <a:pt x="4139498" y="197339"/>
                  <a:pt x="4131783" y="191467"/>
                  <a:pt x="4126125" y="184009"/>
                </a:cubicBezTo>
                <a:cubicBezTo>
                  <a:pt x="4120468" y="176551"/>
                  <a:pt x="4117296" y="168192"/>
                  <a:pt x="4116610" y="158934"/>
                </a:cubicBezTo>
                <a:lnTo>
                  <a:pt x="4160073" y="158934"/>
                </a:lnTo>
                <a:cubicBezTo>
                  <a:pt x="4160587" y="163906"/>
                  <a:pt x="4162901" y="167935"/>
                  <a:pt x="4167016" y="171021"/>
                </a:cubicBezTo>
                <a:cubicBezTo>
                  <a:pt x="4171131" y="174107"/>
                  <a:pt x="4176189" y="175650"/>
                  <a:pt x="4182189" y="175650"/>
                </a:cubicBezTo>
                <a:cubicBezTo>
                  <a:pt x="4187676" y="175650"/>
                  <a:pt x="4191919" y="174579"/>
                  <a:pt x="4194920" y="172436"/>
                </a:cubicBezTo>
                <a:cubicBezTo>
                  <a:pt x="4197920" y="170293"/>
                  <a:pt x="4199420" y="167507"/>
                  <a:pt x="4199420" y="164078"/>
                </a:cubicBezTo>
                <a:cubicBezTo>
                  <a:pt x="4199420" y="159963"/>
                  <a:pt x="4197277" y="156920"/>
                  <a:pt x="4192991" y="154948"/>
                </a:cubicBezTo>
                <a:cubicBezTo>
                  <a:pt x="4188704" y="152976"/>
                  <a:pt x="4181761" y="150790"/>
                  <a:pt x="4172160" y="148390"/>
                </a:cubicBezTo>
                <a:cubicBezTo>
                  <a:pt x="4161873" y="145990"/>
                  <a:pt x="4153300" y="143461"/>
                  <a:pt x="4146442" y="140803"/>
                </a:cubicBezTo>
                <a:cubicBezTo>
                  <a:pt x="4139584" y="138146"/>
                  <a:pt x="4133669" y="133945"/>
                  <a:pt x="4128697" y="128202"/>
                </a:cubicBezTo>
                <a:cubicBezTo>
                  <a:pt x="4123725" y="122458"/>
                  <a:pt x="4121239" y="114700"/>
                  <a:pt x="4121239" y="104927"/>
                </a:cubicBezTo>
                <a:cubicBezTo>
                  <a:pt x="4121239" y="96698"/>
                  <a:pt x="4123511" y="89197"/>
                  <a:pt x="4128054" y="82425"/>
                </a:cubicBezTo>
                <a:cubicBezTo>
                  <a:pt x="4132598" y="75652"/>
                  <a:pt x="4139284" y="70294"/>
                  <a:pt x="4148114" y="66351"/>
                </a:cubicBezTo>
                <a:cubicBezTo>
                  <a:pt x="4156943" y="62408"/>
                  <a:pt x="4167445" y="60436"/>
                  <a:pt x="4179618" y="60436"/>
                </a:cubicBezTo>
                <a:close/>
                <a:moveTo>
                  <a:pt x="3760518" y="60436"/>
                </a:moveTo>
                <a:cubicBezTo>
                  <a:pt x="3778520" y="60436"/>
                  <a:pt x="3792707" y="64894"/>
                  <a:pt x="3803080" y="73809"/>
                </a:cubicBezTo>
                <a:cubicBezTo>
                  <a:pt x="3813453" y="82725"/>
                  <a:pt x="3819411" y="94555"/>
                  <a:pt x="3820954" y="109299"/>
                </a:cubicBezTo>
                <a:lnTo>
                  <a:pt x="3780320" y="109299"/>
                </a:lnTo>
                <a:cubicBezTo>
                  <a:pt x="3779634" y="104327"/>
                  <a:pt x="3777448" y="100384"/>
                  <a:pt x="3773762" y="97469"/>
                </a:cubicBezTo>
                <a:cubicBezTo>
                  <a:pt x="3770076" y="94555"/>
                  <a:pt x="3765233" y="93097"/>
                  <a:pt x="3759232" y="93097"/>
                </a:cubicBezTo>
                <a:cubicBezTo>
                  <a:pt x="3754088" y="93097"/>
                  <a:pt x="3750145" y="94083"/>
                  <a:pt x="3747402" y="96055"/>
                </a:cubicBezTo>
                <a:cubicBezTo>
                  <a:pt x="3744658" y="98026"/>
                  <a:pt x="3743287" y="100727"/>
                  <a:pt x="3743287" y="104156"/>
                </a:cubicBezTo>
                <a:cubicBezTo>
                  <a:pt x="3743287" y="108271"/>
                  <a:pt x="3745473" y="111357"/>
                  <a:pt x="3749845" y="113414"/>
                </a:cubicBezTo>
                <a:cubicBezTo>
                  <a:pt x="3754217" y="115472"/>
                  <a:pt x="3761032" y="117529"/>
                  <a:pt x="3770290" y="119586"/>
                </a:cubicBezTo>
                <a:cubicBezTo>
                  <a:pt x="3780920" y="122330"/>
                  <a:pt x="3789578" y="125030"/>
                  <a:pt x="3796265" y="127687"/>
                </a:cubicBezTo>
                <a:cubicBezTo>
                  <a:pt x="3802951" y="130345"/>
                  <a:pt x="3808824" y="134631"/>
                  <a:pt x="3813881" y="140546"/>
                </a:cubicBezTo>
                <a:cubicBezTo>
                  <a:pt x="3818939" y="146461"/>
                  <a:pt x="3821554" y="154391"/>
                  <a:pt x="3821725" y="164335"/>
                </a:cubicBezTo>
                <a:cubicBezTo>
                  <a:pt x="3821725" y="172736"/>
                  <a:pt x="3819368" y="180237"/>
                  <a:pt x="3814653" y="186838"/>
                </a:cubicBezTo>
                <a:cubicBezTo>
                  <a:pt x="3809938" y="193438"/>
                  <a:pt x="3803166" y="198625"/>
                  <a:pt x="3794336" y="202397"/>
                </a:cubicBezTo>
                <a:cubicBezTo>
                  <a:pt x="3785507" y="206169"/>
                  <a:pt x="3775262" y="208055"/>
                  <a:pt x="3763604" y="208055"/>
                </a:cubicBezTo>
                <a:cubicBezTo>
                  <a:pt x="3751088" y="208055"/>
                  <a:pt x="3739944" y="205911"/>
                  <a:pt x="3730171" y="201625"/>
                </a:cubicBezTo>
                <a:cubicBezTo>
                  <a:pt x="3720398" y="197339"/>
                  <a:pt x="3712683" y="191467"/>
                  <a:pt x="3707025" y="184009"/>
                </a:cubicBezTo>
                <a:cubicBezTo>
                  <a:pt x="3701367" y="176551"/>
                  <a:pt x="3698196" y="168192"/>
                  <a:pt x="3697510" y="158934"/>
                </a:cubicBezTo>
                <a:lnTo>
                  <a:pt x="3740972" y="158934"/>
                </a:lnTo>
                <a:cubicBezTo>
                  <a:pt x="3741487" y="163906"/>
                  <a:pt x="3743801" y="167935"/>
                  <a:pt x="3747916" y="171021"/>
                </a:cubicBezTo>
                <a:cubicBezTo>
                  <a:pt x="3752031" y="174107"/>
                  <a:pt x="3757089" y="175650"/>
                  <a:pt x="3763089" y="175650"/>
                </a:cubicBezTo>
                <a:cubicBezTo>
                  <a:pt x="3768576" y="175650"/>
                  <a:pt x="3772819" y="174579"/>
                  <a:pt x="3775820" y="172436"/>
                </a:cubicBezTo>
                <a:cubicBezTo>
                  <a:pt x="3778820" y="170293"/>
                  <a:pt x="3780320" y="167507"/>
                  <a:pt x="3780320" y="164078"/>
                </a:cubicBezTo>
                <a:cubicBezTo>
                  <a:pt x="3780320" y="159963"/>
                  <a:pt x="3778177" y="156920"/>
                  <a:pt x="3773891" y="154948"/>
                </a:cubicBezTo>
                <a:cubicBezTo>
                  <a:pt x="3769604" y="152976"/>
                  <a:pt x="3762661" y="150790"/>
                  <a:pt x="3753059" y="148390"/>
                </a:cubicBezTo>
                <a:cubicBezTo>
                  <a:pt x="3742773" y="145990"/>
                  <a:pt x="3734200" y="143461"/>
                  <a:pt x="3727342" y="140803"/>
                </a:cubicBezTo>
                <a:cubicBezTo>
                  <a:pt x="3720484" y="138146"/>
                  <a:pt x="3714569" y="133945"/>
                  <a:pt x="3709597" y="128202"/>
                </a:cubicBezTo>
                <a:cubicBezTo>
                  <a:pt x="3704625" y="122458"/>
                  <a:pt x="3702139" y="114700"/>
                  <a:pt x="3702139" y="104927"/>
                </a:cubicBezTo>
                <a:cubicBezTo>
                  <a:pt x="3702139" y="96698"/>
                  <a:pt x="3704411" y="89197"/>
                  <a:pt x="3708954" y="82425"/>
                </a:cubicBezTo>
                <a:cubicBezTo>
                  <a:pt x="3713498" y="75652"/>
                  <a:pt x="3720184" y="70294"/>
                  <a:pt x="3729014" y="66351"/>
                </a:cubicBezTo>
                <a:cubicBezTo>
                  <a:pt x="3737843" y="62408"/>
                  <a:pt x="3748345" y="60436"/>
                  <a:pt x="3760518" y="60436"/>
                </a:cubicBezTo>
                <a:close/>
                <a:moveTo>
                  <a:pt x="3340646" y="60436"/>
                </a:moveTo>
                <a:cubicBezTo>
                  <a:pt x="3350762" y="60436"/>
                  <a:pt x="3359634" y="62493"/>
                  <a:pt x="3367264" y="66608"/>
                </a:cubicBezTo>
                <a:cubicBezTo>
                  <a:pt x="3374893" y="70723"/>
                  <a:pt x="3380765" y="76124"/>
                  <a:pt x="3384880" y="82810"/>
                </a:cubicBezTo>
                <a:lnTo>
                  <a:pt x="3384880" y="62493"/>
                </a:lnTo>
                <a:lnTo>
                  <a:pt x="3428857" y="62493"/>
                </a:lnTo>
                <a:lnTo>
                  <a:pt x="3428857" y="205997"/>
                </a:lnTo>
                <a:lnTo>
                  <a:pt x="3384880" y="205997"/>
                </a:lnTo>
                <a:lnTo>
                  <a:pt x="3384880" y="185680"/>
                </a:lnTo>
                <a:cubicBezTo>
                  <a:pt x="3380594" y="192367"/>
                  <a:pt x="3374636" y="197768"/>
                  <a:pt x="3367007" y="201882"/>
                </a:cubicBezTo>
                <a:cubicBezTo>
                  <a:pt x="3359377" y="205997"/>
                  <a:pt x="3350505" y="208055"/>
                  <a:pt x="3340389" y="208055"/>
                </a:cubicBezTo>
                <a:cubicBezTo>
                  <a:pt x="3328730" y="208055"/>
                  <a:pt x="3318101" y="205011"/>
                  <a:pt x="3308499" y="198925"/>
                </a:cubicBezTo>
                <a:cubicBezTo>
                  <a:pt x="3298898" y="192838"/>
                  <a:pt x="3291311" y="184180"/>
                  <a:pt x="3285739" y="172950"/>
                </a:cubicBezTo>
                <a:cubicBezTo>
                  <a:pt x="3280167" y="161720"/>
                  <a:pt x="3277381" y="148733"/>
                  <a:pt x="3277381" y="133988"/>
                </a:cubicBezTo>
                <a:cubicBezTo>
                  <a:pt x="3277381" y="119243"/>
                  <a:pt x="3280167" y="106299"/>
                  <a:pt x="3285739" y="95155"/>
                </a:cubicBezTo>
                <a:cubicBezTo>
                  <a:pt x="3291311" y="84010"/>
                  <a:pt x="3298898" y="75438"/>
                  <a:pt x="3308499" y="69437"/>
                </a:cubicBezTo>
                <a:cubicBezTo>
                  <a:pt x="3318101" y="63436"/>
                  <a:pt x="3328816" y="60436"/>
                  <a:pt x="3340646" y="60436"/>
                </a:cubicBezTo>
                <a:close/>
                <a:moveTo>
                  <a:pt x="3169196" y="60436"/>
                </a:moveTo>
                <a:cubicBezTo>
                  <a:pt x="3179312" y="60436"/>
                  <a:pt x="3188184" y="62493"/>
                  <a:pt x="3195814" y="66608"/>
                </a:cubicBezTo>
                <a:cubicBezTo>
                  <a:pt x="3203443" y="70723"/>
                  <a:pt x="3209316" y="76124"/>
                  <a:pt x="3213430" y="82810"/>
                </a:cubicBezTo>
                <a:lnTo>
                  <a:pt x="3213430" y="62493"/>
                </a:lnTo>
                <a:lnTo>
                  <a:pt x="3257407" y="62493"/>
                </a:lnTo>
                <a:lnTo>
                  <a:pt x="3257407" y="205740"/>
                </a:lnTo>
                <a:cubicBezTo>
                  <a:pt x="3257407" y="218942"/>
                  <a:pt x="3254792" y="230900"/>
                  <a:pt x="3249563" y="241616"/>
                </a:cubicBezTo>
                <a:cubicBezTo>
                  <a:pt x="3244334" y="252332"/>
                  <a:pt x="3236362" y="260861"/>
                  <a:pt x="3225646" y="267205"/>
                </a:cubicBezTo>
                <a:cubicBezTo>
                  <a:pt x="3214930" y="273548"/>
                  <a:pt x="3201600" y="276720"/>
                  <a:pt x="3185655" y="276720"/>
                </a:cubicBezTo>
                <a:cubicBezTo>
                  <a:pt x="3164395" y="276720"/>
                  <a:pt x="3147165" y="271705"/>
                  <a:pt x="3133963" y="261676"/>
                </a:cubicBezTo>
                <a:cubicBezTo>
                  <a:pt x="3120762" y="251646"/>
                  <a:pt x="3113218" y="238058"/>
                  <a:pt x="3111332" y="220913"/>
                </a:cubicBezTo>
                <a:lnTo>
                  <a:pt x="3154794" y="220913"/>
                </a:lnTo>
                <a:cubicBezTo>
                  <a:pt x="3156166" y="226400"/>
                  <a:pt x="3159424" y="230729"/>
                  <a:pt x="3164567" y="233901"/>
                </a:cubicBezTo>
                <a:cubicBezTo>
                  <a:pt x="3169710" y="237072"/>
                  <a:pt x="3176054" y="238658"/>
                  <a:pt x="3183598" y="238658"/>
                </a:cubicBezTo>
                <a:cubicBezTo>
                  <a:pt x="3192685" y="238658"/>
                  <a:pt x="3199929" y="236044"/>
                  <a:pt x="3205329" y="230815"/>
                </a:cubicBezTo>
                <a:cubicBezTo>
                  <a:pt x="3210730" y="225585"/>
                  <a:pt x="3213430" y="217227"/>
                  <a:pt x="3213430" y="205740"/>
                </a:cubicBezTo>
                <a:lnTo>
                  <a:pt x="3213430" y="185423"/>
                </a:lnTo>
                <a:cubicBezTo>
                  <a:pt x="3209144" y="192110"/>
                  <a:pt x="3203229" y="197553"/>
                  <a:pt x="3195685" y="201754"/>
                </a:cubicBezTo>
                <a:cubicBezTo>
                  <a:pt x="3188142" y="205954"/>
                  <a:pt x="3179312" y="208055"/>
                  <a:pt x="3169196" y="208055"/>
                </a:cubicBezTo>
                <a:cubicBezTo>
                  <a:pt x="3157366" y="208055"/>
                  <a:pt x="3146651" y="205011"/>
                  <a:pt x="3137049" y="198925"/>
                </a:cubicBezTo>
                <a:cubicBezTo>
                  <a:pt x="3127448" y="192838"/>
                  <a:pt x="3119861" y="184180"/>
                  <a:pt x="3114289" y="172950"/>
                </a:cubicBezTo>
                <a:cubicBezTo>
                  <a:pt x="3108717" y="161720"/>
                  <a:pt x="3105931" y="148733"/>
                  <a:pt x="3105931" y="133988"/>
                </a:cubicBezTo>
                <a:cubicBezTo>
                  <a:pt x="3105931" y="119243"/>
                  <a:pt x="3108717" y="106299"/>
                  <a:pt x="3114289" y="95155"/>
                </a:cubicBezTo>
                <a:cubicBezTo>
                  <a:pt x="3119861" y="84010"/>
                  <a:pt x="3127448" y="75438"/>
                  <a:pt x="3137049" y="69437"/>
                </a:cubicBezTo>
                <a:cubicBezTo>
                  <a:pt x="3146651" y="63436"/>
                  <a:pt x="3157366" y="60436"/>
                  <a:pt x="3169196" y="60436"/>
                </a:cubicBezTo>
                <a:close/>
                <a:moveTo>
                  <a:pt x="2904287" y="60436"/>
                </a:moveTo>
                <a:cubicBezTo>
                  <a:pt x="2918346" y="60436"/>
                  <a:pt x="2931033" y="63436"/>
                  <a:pt x="2942349" y="69437"/>
                </a:cubicBezTo>
                <a:cubicBezTo>
                  <a:pt x="2953664" y="75438"/>
                  <a:pt x="2962580" y="84053"/>
                  <a:pt x="2969095" y="95283"/>
                </a:cubicBezTo>
                <a:cubicBezTo>
                  <a:pt x="2975610" y="106513"/>
                  <a:pt x="2978868" y="119501"/>
                  <a:pt x="2978868" y="134245"/>
                </a:cubicBezTo>
                <a:cubicBezTo>
                  <a:pt x="2978868" y="148990"/>
                  <a:pt x="2975567" y="161977"/>
                  <a:pt x="2968966" y="173207"/>
                </a:cubicBezTo>
                <a:cubicBezTo>
                  <a:pt x="2962366" y="184437"/>
                  <a:pt x="2953364" y="193053"/>
                  <a:pt x="2941963" y="199053"/>
                </a:cubicBezTo>
                <a:cubicBezTo>
                  <a:pt x="2930562" y="205054"/>
                  <a:pt x="2917831" y="208055"/>
                  <a:pt x="2903773" y="208055"/>
                </a:cubicBezTo>
                <a:cubicBezTo>
                  <a:pt x="2889714" y="208055"/>
                  <a:pt x="2877069" y="205054"/>
                  <a:pt x="2865839" y="199053"/>
                </a:cubicBezTo>
                <a:cubicBezTo>
                  <a:pt x="2854609" y="193053"/>
                  <a:pt x="2845780" y="184480"/>
                  <a:pt x="2839350" y="173336"/>
                </a:cubicBezTo>
                <a:cubicBezTo>
                  <a:pt x="2832921" y="162192"/>
                  <a:pt x="2829706" y="149161"/>
                  <a:pt x="2829706" y="134245"/>
                </a:cubicBezTo>
                <a:cubicBezTo>
                  <a:pt x="2829706" y="119501"/>
                  <a:pt x="2832964" y="106513"/>
                  <a:pt x="2839479" y="95283"/>
                </a:cubicBezTo>
                <a:cubicBezTo>
                  <a:pt x="2845994" y="84053"/>
                  <a:pt x="2854909" y="75438"/>
                  <a:pt x="2866225" y="69437"/>
                </a:cubicBezTo>
                <a:cubicBezTo>
                  <a:pt x="2877541" y="63436"/>
                  <a:pt x="2890228" y="60436"/>
                  <a:pt x="2904287" y="60436"/>
                </a:cubicBezTo>
                <a:close/>
                <a:moveTo>
                  <a:pt x="2742362" y="60436"/>
                </a:moveTo>
                <a:cubicBezTo>
                  <a:pt x="2756421" y="60436"/>
                  <a:pt x="2769108" y="63436"/>
                  <a:pt x="2780424" y="69437"/>
                </a:cubicBezTo>
                <a:cubicBezTo>
                  <a:pt x="2791739" y="75438"/>
                  <a:pt x="2800655" y="84053"/>
                  <a:pt x="2807170" y="95283"/>
                </a:cubicBezTo>
                <a:cubicBezTo>
                  <a:pt x="2813685" y="106513"/>
                  <a:pt x="2816942" y="119501"/>
                  <a:pt x="2816942" y="134245"/>
                </a:cubicBezTo>
                <a:cubicBezTo>
                  <a:pt x="2816942" y="148990"/>
                  <a:pt x="2813642" y="161977"/>
                  <a:pt x="2807041" y="173207"/>
                </a:cubicBezTo>
                <a:cubicBezTo>
                  <a:pt x="2800440" y="184437"/>
                  <a:pt x="2791440" y="193053"/>
                  <a:pt x="2780038" y="199053"/>
                </a:cubicBezTo>
                <a:cubicBezTo>
                  <a:pt x="2768637" y="205054"/>
                  <a:pt x="2755906" y="208055"/>
                  <a:pt x="2741847" y="208055"/>
                </a:cubicBezTo>
                <a:cubicBezTo>
                  <a:pt x="2727789" y="208055"/>
                  <a:pt x="2715144" y="205054"/>
                  <a:pt x="2703914" y="199053"/>
                </a:cubicBezTo>
                <a:cubicBezTo>
                  <a:pt x="2692684" y="193053"/>
                  <a:pt x="2683854" y="184480"/>
                  <a:pt x="2677425" y="173336"/>
                </a:cubicBezTo>
                <a:cubicBezTo>
                  <a:pt x="2670996" y="162192"/>
                  <a:pt x="2667781" y="149161"/>
                  <a:pt x="2667781" y="134245"/>
                </a:cubicBezTo>
                <a:cubicBezTo>
                  <a:pt x="2667781" y="119501"/>
                  <a:pt x="2671039" y="106513"/>
                  <a:pt x="2677554" y="95283"/>
                </a:cubicBezTo>
                <a:cubicBezTo>
                  <a:pt x="2684069" y="84053"/>
                  <a:pt x="2692984" y="75438"/>
                  <a:pt x="2704300" y="69437"/>
                </a:cubicBezTo>
                <a:cubicBezTo>
                  <a:pt x="2715615" y="63436"/>
                  <a:pt x="2728303" y="60436"/>
                  <a:pt x="2742362" y="60436"/>
                </a:cubicBezTo>
                <a:close/>
                <a:moveTo>
                  <a:pt x="2473090" y="60436"/>
                </a:moveTo>
                <a:cubicBezTo>
                  <a:pt x="2491092" y="60436"/>
                  <a:pt x="2506137" y="65151"/>
                  <a:pt x="2518224" y="74581"/>
                </a:cubicBezTo>
                <a:cubicBezTo>
                  <a:pt x="2530311" y="84010"/>
                  <a:pt x="2538241" y="97298"/>
                  <a:pt x="2542013" y="114443"/>
                </a:cubicBezTo>
                <a:lnTo>
                  <a:pt x="2495207" y="114443"/>
                </a:lnTo>
                <a:cubicBezTo>
                  <a:pt x="2491264" y="103470"/>
                  <a:pt x="2483634" y="97984"/>
                  <a:pt x="2472318" y="97984"/>
                </a:cubicBezTo>
                <a:cubicBezTo>
                  <a:pt x="2464260" y="97984"/>
                  <a:pt x="2457831" y="101113"/>
                  <a:pt x="2453030" y="107371"/>
                </a:cubicBezTo>
                <a:cubicBezTo>
                  <a:pt x="2448230" y="113628"/>
                  <a:pt x="2445829" y="122587"/>
                  <a:pt x="2445829" y="134245"/>
                </a:cubicBezTo>
                <a:cubicBezTo>
                  <a:pt x="2445829" y="145904"/>
                  <a:pt x="2448230" y="154862"/>
                  <a:pt x="2453030" y="161120"/>
                </a:cubicBezTo>
                <a:cubicBezTo>
                  <a:pt x="2457831" y="167378"/>
                  <a:pt x="2464260" y="170507"/>
                  <a:pt x="2472318" y="170507"/>
                </a:cubicBezTo>
                <a:cubicBezTo>
                  <a:pt x="2483634" y="170507"/>
                  <a:pt x="2491264" y="165021"/>
                  <a:pt x="2495207" y="154048"/>
                </a:cubicBezTo>
                <a:lnTo>
                  <a:pt x="2542013" y="154048"/>
                </a:lnTo>
                <a:cubicBezTo>
                  <a:pt x="2538241" y="170850"/>
                  <a:pt x="2530269" y="184052"/>
                  <a:pt x="2518096" y="193653"/>
                </a:cubicBezTo>
                <a:cubicBezTo>
                  <a:pt x="2505923" y="203254"/>
                  <a:pt x="2490921" y="208055"/>
                  <a:pt x="2473090" y="208055"/>
                </a:cubicBezTo>
                <a:cubicBezTo>
                  <a:pt x="2459031" y="208055"/>
                  <a:pt x="2446558" y="205054"/>
                  <a:pt x="2435671" y="199053"/>
                </a:cubicBezTo>
                <a:cubicBezTo>
                  <a:pt x="2424784" y="193053"/>
                  <a:pt x="2416297" y="184480"/>
                  <a:pt x="2410211" y="173336"/>
                </a:cubicBezTo>
                <a:cubicBezTo>
                  <a:pt x="2404124" y="162192"/>
                  <a:pt x="2401081" y="149161"/>
                  <a:pt x="2401081" y="134245"/>
                </a:cubicBezTo>
                <a:cubicBezTo>
                  <a:pt x="2401081" y="119329"/>
                  <a:pt x="2404124" y="106299"/>
                  <a:pt x="2410211" y="95155"/>
                </a:cubicBezTo>
                <a:cubicBezTo>
                  <a:pt x="2416297" y="84010"/>
                  <a:pt x="2424784" y="75438"/>
                  <a:pt x="2435671" y="69437"/>
                </a:cubicBezTo>
                <a:cubicBezTo>
                  <a:pt x="2446558" y="63436"/>
                  <a:pt x="2459031" y="60436"/>
                  <a:pt x="2473090" y="60436"/>
                </a:cubicBezTo>
                <a:close/>
                <a:moveTo>
                  <a:pt x="1930165" y="60436"/>
                </a:moveTo>
                <a:cubicBezTo>
                  <a:pt x="1948167" y="60436"/>
                  <a:pt x="1963212" y="65151"/>
                  <a:pt x="1975300" y="74581"/>
                </a:cubicBezTo>
                <a:cubicBezTo>
                  <a:pt x="1987387" y="84010"/>
                  <a:pt x="1995316" y="97298"/>
                  <a:pt x="1999088" y="114443"/>
                </a:cubicBezTo>
                <a:lnTo>
                  <a:pt x="1952282" y="114443"/>
                </a:lnTo>
                <a:cubicBezTo>
                  <a:pt x="1948339" y="103470"/>
                  <a:pt x="1940709" y="97984"/>
                  <a:pt x="1929394" y="97984"/>
                </a:cubicBezTo>
                <a:cubicBezTo>
                  <a:pt x="1921335" y="97984"/>
                  <a:pt x="1914906" y="101113"/>
                  <a:pt x="1910106" y="107371"/>
                </a:cubicBezTo>
                <a:cubicBezTo>
                  <a:pt x="1905305" y="113628"/>
                  <a:pt x="1902905" y="122587"/>
                  <a:pt x="1902905" y="134245"/>
                </a:cubicBezTo>
                <a:cubicBezTo>
                  <a:pt x="1902905" y="145904"/>
                  <a:pt x="1905305" y="154862"/>
                  <a:pt x="1910106" y="161120"/>
                </a:cubicBezTo>
                <a:cubicBezTo>
                  <a:pt x="1914906" y="167378"/>
                  <a:pt x="1921335" y="170507"/>
                  <a:pt x="1929394" y="170507"/>
                </a:cubicBezTo>
                <a:cubicBezTo>
                  <a:pt x="1940709" y="170507"/>
                  <a:pt x="1948339" y="165021"/>
                  <a:pt x="1952282" y="154048"/>
                </a:cubicBezTo>
                <a:lnTo>
                  <a:pt x="1999088" y="154048"/>
                </a:lnTo>
                <a:cubicBezTo>
                  <a:pt x="1995316" y="170850"/>
                  <a:pt x="1987344" y="184052"/>
                  <a:pt x="1975171" y="193653"/>
                </a:cubicBezTo>
                <a:cubicBezTo>
                  <a:pt x="1962998" y="203254"/>
                  <a:pt x="1947996" y="208055"/>
                  <a:pt x="1930165" y="208055"/>
                </a:cubicBezTo>
                <a:cubicBezTo>
                  <a:pt x="1916106" y="208055"/>
                  <a:pt x="1903633" y="205054"/>
                  <a:pt x="1892746" y="199053"/>
                </a:cubicBezTo>
                <a:cubicBezTo>
                  <a:pt x="1881859" y="193053"/>
                  <a:pt x="1873372" y="184480"/>
                  <a:pt x="1867286" y="173336"/>
                </a:cubicBezTo>
                <a:cubicBezTo>
                  <a:pt x="1861199" y="162192"/>
                  <a:pt x="1858156" y="149161"/>
                  <a:pt x="1858156" y="134245"/>
                </a:cubicBezTo>
                <a:cubicBezTo>
                  <a:pt x="1858156" y="119329"/>
                  <a:pt x="1861199" y="106299"/>
                  <a:pt x="1867286" y="95155"/>
                </a:cubicBezTo>
                <a:cubicBezTo>
                  <a:pt x="1873372" y="84010"/>
                  <a:pt x="1881859" y="75438"/>
                  <a:pt x="1892746" y="69437"/>
                </a:cubicBezTo>
                <a:cubicBezTo>
                  <a:pt x="1903633" y="63436"/>
                  <a:pt x="1916106" y="60436"/>
                  <a:pt x="1930165" y="60436"/>
                </a:cubicBezTo>
                <a:close/>
                <a:moveTo>
                  <a:pt x="1587779" y="60436"/>
                </a:moveTo>
                <a:cubicBezTo>
                  <a:pt x="1601667" y="60436"/>
                  <a:pt x="1614011" y="63351"/>
                  <a:pt x="1624813" y="69180"/>
                </a:cubicBezTo>
                <a:cubicBezTo>
                  <a:pt x="1635614" y="75009"/>
                  <a:pt x="1644058" y="83325"/>
                  <a:pt x="1650144" y="94126"/>
                </a:cubicBezTo>
                <a:cubicBezTo>
                  <a:pt x="1656231" y="104927"/>
                  <a:pt x="1659274" y="117529"/>
                  <a:pt x="1659274" y="131931"/>
                </a:cubicBezTo>
                <a:cubicBezTo>
                  <a:pt x="1659274" y="136046"/>
                  <a:pt x="1659017" y="140332"/>
                  <a:pt x="1658503" y="144789"/>
                </a:cubicBezTo>
                <a:lnTo>
                  <a:pt x="1558976" y="144789"/>
                </a:lnTo>
                <a:cubicBezTo>
                  <a:pt x="1559662" y="153705"/>
                  <a:pt x="1562533" y="160520"/>
                  <a:pt x="1567591" y="165235"/>
                </a:cubicBezTo>
                <a:cubicBezTo>
                  <a:pt x="1572649" y="169950"/>
                  <a:pt x="1578864" y="172307"/>
                  <a:pt x="1586237" y="172307"/>
                </a:cubicBezTo>
                <a:cubicBezTo>
                  <a:pt x="1597209" y="172307"/>
                  <a:pt x="1604839" y="167678"/>
                  <a:pt x="1609125" y="158420"/>
                </a:cubicBezTo>
                <a:lnTo>
                  <a:pt x="1655931" y="158420"/>
                </a:lnTo>
                <a:cubicBezTo>
                  <a:pt x="1653531" y="167850"/>
                  <a:pt x="1649201" y="176336"/>
                  <a:pt x="1642944" y="183880"/>
                </a:cubicBezTo>
                <a:cubicBezTo>
                  <a:pt x="1636686" y="191424"/>
                  <a:pt x="1628842" y="197339"/>
                  <a:pt x="1619412" y="201625"/>
                </a:cubicBezTo>
                <a:cubicBezTo>
                  <a:pt x="1609982" y="205911"/>
                  <a:pt x="1599438" y="208055"/>
                  <a:pt x="1587779" y="208055"/>
                </a:cubicBezTo>
                <a:cubicBezTo>
                  <a:pt x="1573721" y="208055"/>
                  <a:pt x="1561205" y="205054"/>
                  <a:pt x="1550232" y="199053"/>
                </a:cubicBezTo>
                <a:cubicBezTo>
                  <a:pt x="1539259" y="193053"/>
                  <a:pt x="1530687" y="184480"/>
                  <a:pt x="1524515" y="173336"/>
                </a:cubicBezTo>
                <a:cubicBezTo>
                  <a:pt x="1518342" y="162192"/>
                  <a:pt x="1515256" y="149161"/>
                  <a:pt x="1515256" y="134245"/>
                </a:cubicBezTo>
                <a:cubicBezTo>
                  <a:pt x="1515256" y="119329"/>
                  <a:pt x="1518299" y="106299"/>
                  <a:pt x="1524386" y="95155"/>
                </a:cubicBezTo>
                <a:cubicBezTo>
                  <a:pt x="1530472" y="84010"/>
                  <a:pt x="1539002" y="75438"/>
                  <a:pt x="1549975" y="69437"/>
                </a:cubicBezTo>
                <a:cubicBezTo>
                  <a:pt x="1560948" y="63436"/>
                  <a:pt x="1573549" y="60436"/>
                  <a:pt x="1587779" y="60436"/>
                </a:cubicBezTo>
                <a:close/>
                <a:moveTo>
                  <a:pt x="826818" y="60436"/>
                </a:moveTo>
                <a:cubicBezTo>
                  <a:pt x="844820" y="60436"/>
                  <a:pt x="859007" y="64894"/>
                  <a:pt x="869380" y="73809"/>
                </a:cubicBezTo>
                <a:cubicBezTo>
                  <a:pt x="879753" y="82725"/>
                  <a:pt x="885711" y="94555"/>
                  <a:pt x="887254" y="109299"/>
                </a:cubicBezTo>
                <a:lnTo>
                  <a:pt x="846620" y="109299"/>
                </a:lnTo>
                <a:cubicBezTo>
                  <a:pt x="845934" y="104327"/>
                  <a:pt x="843748" y="100384"/>
                  <a:pt x="840062" y="97469"/>
                </a:cubicBezTo>
                <a:cubicBezTo>
                  <a:pt x="836376" y="94555"/>
                  <a:pt x="831533" y="93097"/>
                  <a:pt x="825532" y="93097"/>
                </a:cubicBezTo>
                <a:cubicBezTo>
                  <a:pt x="820388" y="93097"/>
                  <a:pt x="816445" y="94083"/>
                  <a:pt x="813702" y="96055"/>
                </a:cubicBezTo>
                <a:cubicBezTo>
                  <a:pt x="810959" y="98026"/>
                  <a:pt x="809587" y="100727"/>
                  <a:pt x="809587" y="104156"/>
                </a:cubicBezTo>
                <a:cubicBezTo>
                  <a:pt x="809587" y="108271"/>
                  <a:pt x="811773" y="111357"/>
                  <a:pt x="816145" y="113414"/>
                </a:cubicBezTo>
                <a:cubicBezTo>
                  <a:pt x="820517" y="115472"/>
                  <a:pt x="827332" y="117529"/>
                  <a:pt x="836590" y="119586"/>
                </a:cubicBezTo>
                <a:cubicBezTo>
                  <a:pt x="847220" y="122330"/>
                  <a:pt x="855878" y="125030"/>
                  <a:pt x="862565" y="127687"/>
                </a:cubicBezTo>
                <a:cubicBezTo>
                  <a:pt x="869252" y="130345"/>
                  <a:pt x="875124" y="134631"/>
                  <a:pt x="880181" y="140546"/>
                </a:cubicBezTo>
                <a:cubicBezTo>
                  <a:pt x="885239" y="146461"/>
                  <a:pt x="887854" y="154391"/>
                  <a:pt x="888025" y="164335"/>
                </a:cubicBezTo>
                <a:cubicBezTo>
                  <a:pt x="888025" y="172736"/>
                  <a:pt x="885668" y="180237"/>
                  <a:pt x="880953" y="186838"/>
                </a:cubicBezTo>
                <a:cubicBezTo>
                  <a:pt x="876238" y="193438"/>
                  <a:pt x="869466" y="198625"/>
                  <a:pt x="860636" y="202397"/>
                </a:cubicBezTo>
                <a:cubicBezTo>
                  <a:pt x="851806" y="206169"/>
                  <a:pt x="841562" y="208055"/>
                  <a:pt x="829904" y="208055"/>
                </a:cubicBezTo>
                <a:cubicBezTo>
                  <a:pt x="817388" y="208055"/>
                  <a:pt x="806244" y="205911"/>
                  <a:pt x="796471" y="201625"/>
                </a:cubicBezTo>
                <a:cubicBezTo>
                  <a:pt x="786698" y="197339"/>
                  <a:pt x="778983" y="191467"/>
                  <a:pt x="773325" y="184009"/>
                </a:cubicBezTo>
                <a:cubicBezTo>
                  <a:pt x="767667" y="176551"/>
                  <a:pt x="764496" y="168192"/>
                  <a:pt x="763810" y="158934"/>
                </a:cubicBezTo>
                <a:lnTo>
                  <a:pt x="807272" y="158934"/>
                </a:lnTo>
                <a:cubicBezTo>
                  <a:pt x="807787" y="163906"/>
                  <a:pt x="810101" y="167935"/>
                  <a:pt x="814216" y="171021"/>
                </a:cubicBezTo>
                <a:cubicBezTo>
                  <a:pt x="818331" y="174107"/>
                  <a:pt x="823389" y="175650"/>
                  <a:pt x="829389" y="175650"/>
                </a:cubicBezTo>
                <a:cubicBezTo>
                  <a:pt x="834876" y="175650"/>
                  <a:pt x="839119" y="174579"/>
                  <a:pt x="842120" y="172436"/>
                </a:cubicBezTo>
                <a:cubicBezTo>
                  <a:pt x="845120" y="170293"/>
                  <a:pt x="846620" y="167507"/>
                  <a:pt x="846620" y="164078"/>
                </a:cubicBezTo>
                <a:cubicBezTo>
                  <a:pt x="846620" y="159963"/>
                  <a:pt x="844477" y="156920"/>
                  <a:pt x="840191" y="154948"/>
                </a:cubicBezTo>
                <a:cubicBezTo>
                  <a:pt x="835904" y="152976"/>
                  <a:pt x="828961" y="150790"/>
                  <a:pt x="819360" y="148390"/>
                </a:cubicBezTo>
                <a:cubicBezTo>
                  <a:pt x="809073" y="145990"/>
                  <a:pt x="800500" y="143461"/>
                  <a:pt x="793642" y="140803"/>
                </a:cubicBezTo>
                <a:cubicBezTo>
                  <a:pt x="786784" y="138146"/>
                  <a:pt x="780869" y="133945"/>
                  <a:pt x="775897" y="128202"/>
                </a:cubicBezTo>
                <a:cubicBezTo>
                  <a:pt x="770925" y="122458"/>
                  <a:pt x="768439" y="114700"/>
                  <a:pt x="768439" y="104927"/>
                </a:cubicBezTo>
                <a:cubicBezTo>
                  <a:pt x="768439" y="96698"/>
                  <a:pt x="770711" y="89197"/>
                  <a:pt x="775254" y="82425"/>
                </a:cubicBezTo>
                <a:cubicBezTo>
                  <a:pt x="779798" y="75652"/>
                  <a:pt x="786484" y="70294"/>
                  <a:pt x="795314" y="66351"/>
                </a:cubicBezTo>
                <a:cubicBezTo>
                  <a:pt x="804143" y="62408"/>
                  <a:pt x="814645" y="60436"/>
                  <a:pt x="826818" y="60436"/>
                </a:cubicBezTo>
                <a:close/>
                <a:moveTo>
                  <a:pt x="675437" y="60436"/>
                </a:moveTo>
                <a:cubicBezTo>
                  <a:pt x="689496" y="60436"/>
                  <a:pt x="702183" y="63436"/>
                  <a:pt x="713499" y="69437"/>
                </a:cubicBezTo>
                <a:cubicBezTo>
                  <a:pt x="724814" y="75438"/>
                  <a:pt x="733730" y="84053"/>
                  <a:pt x="740245" y="95283"/>
                </a:cubicBezTo>
                <a:cubicBezTo>
                  <a:pt x="746760" y="106513"/>
                  <a:pt x="750018" y="119501"/>
                  <a:pt x="750018" y="134245"/>
                </a:cubicBezTo>
                <a:cubicBezTo>
                  <a:pt x="750018" y="148990"/>
                  <a:pt x="746717" y="161977"/>
                  <a:pt x="740116" y="173207"/>
                </a:cubicBezTo>
                <a:cubicBezTo>
                  <a:pt x="733516" y="184437"/>
                  <a:pt x="724514" y="193053"/>
                  <a:pt x="713113" y="199053"/>
                </a:cubicBezTo>
                <a:cubicBezTo>
                  <a:pt x="701712" y="205054"/>
                  <a:pt x="688981" y="208055"/>
                  <a:pt x="674922" y="208055"/>
                </a:cubicBezTo>
                <a:cubicBezTo>
                  <a:pt x="660864" y="208055"/>
                  <a:pt x="648219" y="205054"/>
                  <a:pt x="636989" y="199053"/>
                </a:cubicBezTo>
                <a:cubicBezTo>
                  <a:pt x="625759" y="193053"/>
                  <a:pt x="616929" y="184480"/>
                  <a:pt x="610500" y="173336"/>
                </a:cubicBezTo>
                <a:cubicBezTo>
                  <a:pt x="604071" y="162192"/>
                  <a:pt x="600856" y="149161"/>
                  <a:pt x="600856" y="134245"/>
                </a:cubicBezTo>
                <a:cubicBezTo>
                  <a:pt x="600856" y="119501"/>
                  <a:pt x="604114" y="106513"/>
                  <a:pt x="610629" y="95283"/>
                </a:cubicBezTo>
                <a:cubicBezTo>
                  <a:pt x="617144" y="84053"/>
                  <a:pt x="626059" y="75438"/>
                  <a:pt x="637375" y="69437"/>
                </a:cubicBezTo>
                <a:cubicBezTo>
                  <a:pt x="648691" y="63436"/>
                  <a:pt x="661378" y="60436"/>
                  <a:pt x="675437" y="60436"/>
                </a:cubicBezTo>
                <a:close/>
                <a:moveTo>
                  <a:pt x="408737" y="60436"/>
                </a:moveTo>
                <a:cubicBezTo>
                  <a:pt x="422796" y="60436"/>
                  <a:pt x="435483" y="63436"/>
                  <a:pt x="446799" y="69437"/>
                </a:cubicBezTo>
                <a:cubicBezTo>
                  <a:pt x="458114" y="75438"/>
                  <a:pt x="467030" y="84053"/>
                  <a:pt x="473545" y="95283"/>
                </a:cubicBezTo>
                <a:cubicBezTo>
                  <a:pt x="480060" y="106513"/>
                  <a:pt x="483318" y="119501"/>
                  <a:pt x="483318" y="134245"/>
                </a:cubicBezTo>
                <a:cubicBezTo>
                  <a:pt x="483318" y="148990"/>
                  <a:pt x="480017" y="161977"/>
                  <a:pt x="473416" y="173207"/>
                </a:cubicBezTo>
                <a:cubicBezTo>
                  <a:pt x="466816" y="184437"/>
                  <a:pt x="457814" y="193053"/>
                  <a:pt x="446413" y="199053"/>
                </a:cubicBezTo>
                <a:cubicBezTo>
                  <a:pt x="435012" y="205054"/>
                  <a:pt x="422281" y="208055"/>
                  <a:pt x="408222" y="208055"/>
                </a:cubicBezTo>
                <a:cubicBezTo>
                  <a:pt x="394164" y="208055"/>
                  <a:pt x="381519" y="205054"/>
                  <a:pt x="370289" y="199053"/>
                </a:cubicBezTo>
                <a:cubicBezTo>
                  <a:pt x="359059" y="193053"/>
                  <a:pt x="350230" y="184480"/>
                  <a:pt x="343800" y="173336"/>
                </a:cubicBezTo>
                <a:cubicBezTo>
                  <a:pt x="337371" y="162192"/>
                  <a:pt x="334156" y="149161"/>
                  <a:pt x="334156" y="134245"/>
                </a:cubicBezTo>
                <a:cubicBezTo>
                  <a:pt x="334156" y="119501"/>
                  <a:pt x="337414" y="106513"/>
                  <a:pt x="343929" y="95283"/>
                </a:cubicBezTo>
                <a:cubicBezTo>
                  <a:pt x="350444" y="84053"/>
                  <a:pt x="359359" y="75438"/>
                  <a:pt x="370675" y="69437"/>
                </a:cubicBezTo>
                <a:cubicBezTo>
                  <a:pt x="381991" y="63436"/>
                  <a:pt x="394678" y="60436"/>
                  <a:pt x="408737" y="60436"/>
                </a:cubicBezTo>
                <a:close/>
                <a:moveTo>
                  <a:pt x="88211" y="60436"/>
                </a:moveTo>
                <a:cubicBezTo>
                  <a:pt x="100041" y="60436"/>
                  <a:pt x="110757" y="63436"/>
                  <a:pt x="120358" y="69437"/>
                </a:cubicBezTo>
                <a:cubicBezTo>
                  <a:pt x="129959" y="75438"/>
                  <a:pt x="137546" y="84010"/>
                  <a:pt x="143118" y="95155"/>
                </a:cubicBezTo>
                <a:cubicBezTo>
                  <a:pt x="148690" y="106299"/>
                  <a:pt x="151476" y="119243"/>
                  <a:pt x="151476" y="133988"/>
                </a:cubicBezTo>
                <a:cubicBezTo>
                  <a:pt x="151476" y="148733"/>
                  <a:pt x="148690" y="161720"/>
                  <a:pt x="143118" y="172950"/>
                </a:cubicBezTo>
                <a:cubicBezTo>
                  <a:pt x="137546" y="184180"/>
                  <a:pt x="129959" y="192838"/>
                  <a:pt x="120358" y="198925"/>
                </a:cubicBezTo>
                <a:cubicBezTo>
                  <a:pt x="110757" y="205011"/>
                  <a:pt x="100041" y="208055"/>
                  <a:pt x="88211" y="208055"/>
                </a:cubicBezTo>
                <a:cubicBezTo>
                  <a:pt x="78267" y="208055"/>
                  <a:pt x="69480" y="205997"/>
                  <a:pt x="61851" y="201882"/>
                </a:cubicBezTo>
                <a:cubicBezTo>
                  <a:pt x="54221" y="197768"/>
                  <a:pt x="48263" y="192453"/>
                  <a:pt x="43977" y="185937"/>
                </a:cubicBezTo>
                <a:lnTo>
                  <a:pt x="43977" y="274406"/>
                </a:lnTo>
                <a:lnTo>
                  <a:pt x="0" y="274406"/>
                </a:lnTo>
                <a:lnTo>
                  <a:pt x="0" y="62493"/>
                </a:lnTo>
                <a:lnTo>
                  <a:pt x="43977" y="62493"/>
                </a:lnTo>
                <a:lnTo>
                  <a:pt x="43977" y="82810"/>
                </a:lnTo>
                <a:cubicBezTo>
                  <a:pt x="48263" y="76124"/>
                  <a:pt x="54178" y="70723"/>
                  <a:pt x="61722" y="66608"/>
                </a:cubicBezTo>
                <a:cubicBezTo>
                  <a:pt x="69266" y="62493"/>
                  <a:pt x="78095" y="60436"/>
                  <a:pt x="88211" y="60436"/>
                </a:cubicBezTo>
                <a:close/>
                <a:moveTo>
                  <a:pt x="1692869" y="27518"/>
                </a:moveTo>
                <a:lnTo>
                  <a:pt x="1736846" y="27518"/>
                </a:lnTo>
                <a:lnTo>
                  <a:pt x="1736846" y="62493"/>
                </a:lnTo>
                <a:lnTo>
                  <a:pt x="1765649" y="62493"/>
                </a:lnTo>
                <a:lnTo>
                  <a:pt x="1765649" y="99012"/>
                </a:lnTo>
                <a:lnTo>
                  <a:pt x="1736846" y="99012"/>
                </a:lnTo>
                <a:lnTo>
                  <a:pt x="1736846" y="156620"/>
                </a:lnTo>
                <a:cubicBezTo>
                  <a:pt x="1736846" y="160906"/>
                  <a:pt x="1737875" y="163992"/>
                  <a:pt x="1739932" y="165878"/>
                </a:cubicBezTo>
                <a:cubicBezTo>
                  <a:pt x="1741989" y="167764"/>
                  <a:pt x="1745418" y="168707"/>
                  <a:pt x="1750219" y="168707"/>
                </a:cubicBezTo>
                <a:lnTo>
                  <a:pt x="1765907" y="168707"/>
                </a:lnTo>
                <a:lnTo>
                  <a:pt x="1765907" y="205997"/>
                </a:lnTo>
                <a:lnTo>
                  <a:pt x="1743532" y="205997"/>
                </a:lnTo>
                <a:cubicBezTo>
                  <a:pt x="1727587" y="205997"/>
                  <a:pt x="1715157" y="202097"/>
                  <a:pt x="1706242" y="194296"/>
                </a:cubicBezTo>
                <a:cubicBezTo>
                  <a:pt x="1697327" y="186495"/>
                  <a:pt x="1692869" y="173765"/>
                  <a:pt x="1692869" y="156105"/>
                </a:cubicBezTo>
                <a:lnTo>
                  <a:pt x="1692869" y="99012"/>
                </a:lnTo>
                <a:lnTo>
                  <a:pt x="1675381" y="99012"/>
                </a:lnTo>
                <a:lnTo>
                  <a:pt x="1675381" y="62493"/>
                </a:lnTo>
                <a:lnTo>
                  <a:pt x="1692869" y="62493"/>
                </a:lnTo>
                <a:close/>
                <a:moveTo>
                  <a:pt x="1254719" y="27518"/>
                </a:moveTo>
                <a:lnTo>
                  <a:pt x="1298696" y="27518"/>
                </a:lnTo>
                <a:lnTo>
                  <a:pt x="1298696" y="62493"/>
                </a:lnTo>
                <a:lnTo>
                  <a:pt x="1327499" y="62493"/>
                </a:lnTo>
                <a:lnTo>
                  <a:pt x="1327499" y="99012"/>
                </a:lnTo>
                <a:lnTo>
                  <a:pt x="1298696" y="99012"/>
                </a:lnTo>
                <a:lnTo>
                  <a:pt x="1298696" y="156620"/>
                </a:lnTo>
                <a:cubicBezTo>
                  <a:pt x="1298696" y="160906"/>
                  <a:pt x="1299725" y="163992"/>
                  <a:pt x="1301782" y="165878"/>
                </a:cubicBezTo>
                <a:cubicBezTo>
                  <a:pt x="1303839" y="167764"/>
                  <a:pt x="1307268" y="168707"/>
                  <a:pt x="1312069" y="168707"/>
                </a:cubicBezTo>
                <a:lnTo>
                  <a:pt x="1327757" y="168707"/>
                </a:lnTo>
                <a:lnTo>
                  <a:pt x="1327757" y="205997"/>
                </a:lnTo>
                <a:lnTo>
                  <a:pt x="1305382" y="205997"/>
                </a:lnTo>
                <a:cubicBezTo>
                  <a:pt x="1289437" y="205997"/>
                  <a:pt x="1277007" y="202097"/>
                  <a:pt x="1268092" y="194296"/>
                </a:cubicBezTo>
                <a:cubicBezTo>
                  <a:pt x="1259177" y="186495"/>
                  <a:pt x="1254719" y="173765"/>
                  <a:pt x="1254719" y="156105"/>
                </a:cubicBezTo>
                <a:lnTo>
                  <a:pt x="1254719" y="99012"/>
                </a:lnTo>
                <a:lnTo>
                  <a:pt x="1237231" y="99012"/>
                </a:lnTo>
                <a:lnTo>
                  <a:pt x="1237231" y="62493"/>
                </a:lnTo>
                <a:lnTo>
                  <a:pt x="1254719" y="62493"/>
                </a:lnTo>
                <a:close/>
                <a:moveTo>
                  <a:pt x="511769" y="27518"/>
                </a:moveTo>
                <a:lnTo>
                  <a:pt x="555746" y="27518"/>
                </a:lnTo>
                <a:lnTo>
                  <a:pt x="555746" y="62493"/>
                </a:lnTo>
                <a:lnTo>
                  <a:pt x="584549" y="62493"/>
                </a:lnTo>
                <a:lnTo>
                  <a:pt x="584549" y="99012"/>
                </a:lnTo>
                <a:lnTo>
                  <a:pt x="555746" y="99012"/>
                </a:lnTo>
                <a:lnTo>
                  <a:pt x="555746" y="156620"/>
                </a:lnTo>
                <a:cubicBezTo>
                  <a:pt x="555746" y="160906"/>
                  <a:pt x="556774" y="163992"/>
                  <a:pt x="558832" y="165878"/>
                </a:cubicBezTo>
                <a:cubicBezTo>
                  <a:pt x="560889" y="167764"/>
                  <a:pt x="564318" y="168707"/>
                  <a:pt x="569119" y="168707"/>
                </a:cubicBezTo>
                <a:lnTo>
                  <a:pt x="584806" y="168707"/>
                </a:lnTo>
                <a:lnTo>
                  <a:pt x="584806" y="205997"/>
                </a:lnTo>
                <a:lnTo>
                  <a:pt x="562432" y="205997"/>
                </a:lnTo>
                <a:cubicBezTo>
                  <a:pt x="546487" y="205997"/>
                  <a:pt x="534057" y="202097"/>
                  <a:pt x="525142" y="194296"/>
                </a:cubicBezTo>
                <a:cubicBezTo>
                  <a:pt x="516227" y="186495"/>
                  <a:pt x="511769" y="173765"/>
                  <a:pt x="511769" y="156105"/>
                </a:cubicBezTo>
                <a:lnTo>
                  <a:pt x="511769" y="99012"/>
                </a:lnTo>
                <a:lnTo>
                  <a:pt x="494281" y="99012"/>
                </a:lnTo>
                <a:lnTo>
                  <a:pt x="494281" y="62493"/>
                </a:lnTo>
                <a:lnTo>
                  <a:pt x="511769" y="62493"/>
                </a:lnTo>
                <a:close/>
                <a:moveTo>
                  <a:pt x="1352550" y="15688"/>
                </a:moveTo>
                <a:lnTo>
                  <a:pt x="1396527" y="15688"/>
                </a:lnTo>
                <a:lnTo>
                  <a:pt x="1396527" y="81782"/>
                </a:lnTo>
                <a:cubicBezTo>
                  <a:pt x="1400985" y="75438"/>
                  <a:pt x="1407071" y="70380"/>
                  <a:pt x="1414787" y="66608"/>
                </a:cubicBezTo>
                <a:cubicBezTo>
                  <a:pt x="1422502" y="62836"/>
                  <a:pt x="1431160" y="60950"/>
                  <a:pt x="1440761" y="60950"/>
                </a:cubicBezTo>
                <a:cubicBezTo>
                  <a:pt x="1457220" y="60950"/>
                  <a:pt x="1470422" y="66394"/>
                  <a:pt x="1480366" y="77281"/>
                </a:cubicBezTo>
                <a:cubicBezTo>
                  <a:pt x="1490310" y="88168"/>
                  <a:pt x="1495282" y="103127"/>
                  <a:pt x="1495282" y="122158"/>
                </a:cubicBezTo>
                <a:lnTo>
                  <a:pt x="1495282" y="205997"/>
                </a:lnTo>
                <a:lnTo>
                  <a:pt x="1451562" y="205997"/>
                </a:lnTo>
                <a:lnTo>
                  <a:pt x="1451562" y="128073"/>
                </a:lnTo>
                <a:cubicBezTo>
                  <a:pt x="1451562" y="118472"/>
                  <a:pt x="1449077" y="111014"/>
                  <a:pt x="1444104" y="105699"/>
                </a:cubicBezTo>
                <a:cubicBezTo>
                  <a:pt x="1439132" y="100384"/>
                  <a:pt x="1432446" y="97726"/>
                  <a:pt x="1424045" y="97726"/>
                </a:cubicBezTo>
                <a:cubicBezTo>
                  <a:pt x="1415644" y="97726"/>
                  <a:pt x="1408957" y="100384"/>
                  <a:pt x="1403985" y="105699"/>
                </a:cubicBezTo>
                <a:cubicBezTo>
                  <a:pt x="1399013" y="111014"/>
                  <a:pt x="1396527" y="118472"/>
                  <a:pt x="1396527" y="128073"/>
                </a:cubicBezTo>
                <a:lnTo>
                  <a:pt x="1396527" y="205997"/>
                </a:lnTo>
                <a:lnTo>
                  <a:pt x="1352550" y="205997"/>
                </a:lnTo>
                <a:close/>
                <a:moveTo>
                  <a:pt x="171450" y="15688"/>
                </a:moveTo>
                <a:lnTo>
                  <a:pt x="215427" y="15688"/>
                </a:lnTo>
                <a:lnTo>
                  <a:pt x="215427" y="81782"/>
                </a:lnTo>
                <a:cubicBezTo>
                  <a:pt x="219885" y="75438"/>
                  <a:pt x="225971" y="70380"/>
                  <a:pt x="233686" y="66608"/>
                </a:cubicBezTo>
                <a:cubicBezTo>
                  <a:pt x="241402" y="62836"/>
                  <a:pt x="250060" y="60950"/>
                  <a:pt x="259661" y="60950"/>
                </a:cubicBezTo>
                <a:cubicBezTo>
                  <a:pt x="276120" y="60950"/>
                  <a:pt x="289322" y="66394"/>
                  <a:pt x="299266" y="77281"/>
                </a:cubicBezTo>
                <a:cubicBezTo>
                  <a:pt x="309210" y="88168"/>
                  <a:pt x="314182" y="103127"/>
                  <a:pt x="314182" y="122158"/>
                </a:cubicBezTo>
                <a:lnTo>
                  <a:pt x="314182" y="205997"/>
                </a:lnTo>
                <a:lnTo>
                  <a:pt x="270462" y="205997"/>
                </a:lnTo>
                <a:lnTo>
                  <a:pt x="270462" y="128073"/>
                </a:lnTo>
                <a:cubicBezTo>
                  <a:pt x="270462" y="118472"/>
                  <a:pt x="267976" y="111014"/>
                  <a:pt x="263004" y="105699"/>
                </a:cubicBezTo>
                <a:cubicBezTo>
                  <a:pt x="258032" y="100384"/>
                  <a:pt x="251346" y="97726"/>
                  <a:pt x="242945" y="97726"/>
                </a:cubicBezTo>
                <a:cubicBezTo>
                  <a:pt x="234544" y="97726"/>
                  <a:pt x="227857" y="100384"/>
                  <a:pt x="222885" y="105699"/>
                </a:cubicBezTo>
                <a:cubicBezTo>
                  <a:pt x="217913" y="111014"/>
                  <a:pt x="215427" y="118472"/>
                  <a:pt x="215427" y="128073"/>
                </a:cubicBezTo>
                <a:lnTo>
                  <a:pt x="215427" y="205997"/>
                </a:lnTo>
                <a:lnTo>
                  <a:pt x="171450" y="205997"/>
                </a:lnTo>
                <a:close/>
                <a:moveTo>
                  <a:pt x="3651142" y="0"/>
                </a:moveTo>
                <a:cubicBezTo>
                  <a:pt x="3658686" y="0"/>
                  <a:pt x="3664901" y="2272"/>
                  <a:pt x="3669787" y="6815"/>
                </a:cubicBezTo>
                <a:cubicBezTo>
                  <a:pt x="3674674" y="11359"/>
                  <a:pt x="3677117" y="17059"/>
                  <a:pt x="3677117" y="23917"/>
                </a:cubicBezTo>
                <a:cubicBezTo>
                  <a:pt x="3677117" y="30604"/>
                  <a:pt x="3674674" y="36219"/>
                  <a:pt x="3669787" y="40762"/>
                </a:cubicBezTo>
                <a:cubicBezTo>
                  <a:pt x="3664901" y="45306"/>
                  <a:pt x="3658686" y="47577"/>
                  <a:pt x="3651142" y="47577"/>
                </a:cubicBezTo>
                <a:cubicBezTo>
                  <a:pt x="3643427" y="47577"/>
                  <a:pt x="3637126" y="45306"/>
                  <a:pt x="3632240" y="40762"/>
                </a:cubicBezTo>
                <a:cubicBezTo>
                  <a:pt x="3627353" y="36219"/>
                  <a:pt x="3624910" y="30604"/>
                  <a:pt x="3624910" y="23917"/>
                </a:cubicBezTo>
                <a:cubicBezTo>
                  <a:pt x="3624910" y="17059"/>
                  <a:pt x="3627353" y="11359"/>
                  <a:pt x="3632240" y="6815"/>
                </a:cubicBezTo>
                <a:cubicBezTo>
                  <a:pt x="3637126" y="2272"/>
                  <a:pt x="3643427" y="0"/>
                  <a:pt x="3651142" y="0"/>
                </a:cubicBezTo>
                <a:close/>
                <a:moveTo>
                  <a:pt x="2355742" y="0"/>
                </a:moveTo>
                <a:cubicBezTo>
                  <a:pt x="2363286" y="0"/>
                  <a:pt x="2369501" y="2272"/>
                  <a:pt x="2374387" y="6815"/>
                </a:cubicBezTo>
                <a:cubicBezTo>
                  <a:pt x="2379274" y="11359"/>
                  <a:pt x="2381717" y="17059"/>
                  <a:pt x="2381717" y="23917"/>
                </a:cubicBezTo>
                <a:cubicBezTo>
                  <a:pt x="2381717" y="30604"/>
                  <a:pt x="2379274" y="36219"/>
                  <a:pt x="2374387" y="40762"/>
                </a:cubicBezTo>
                <a:cubicBezTo>
                  <a:pt x="2369501" y="45306"/>
                  <a:pt x="2363286" y="47577"/>
                  <a:pt x="2355742" y="47577"/>
                </a:cubicBezTo>
                <a:cubicBezTo>
                  <a:pt x="2348027" y="47577"/>
                  <a:pt x="2341726" y="45306"/>
                  <a:pt x="2336840" y="40762"/>
                </a:cubicBezTo>
                <a:cubicBezTo>
                  <a:pt x="2331953" y="36219"/>
                  <a:pt x="2329510" y="30604"/>
                  <a:pt x="2329510" y="23917"/>
                </a:cubicBezTo>
                <a:cubicBezTo>
                  <a:pt x="2329510" y="17059"/>
                  <a:pt x="2331953" y="11359"/>
                  <a:pt x="2336840" y="6815"/>
                </a:cubicBezTo>
                <a:cubicBezTo>
                  <a:pt x="2341726" y="2272"/>
                  <a:pt x="2348027" y="0"/>
                  <a:pt x="2355742" y="0"/>
                </a:cubicBezTo>
                <a:close/>
                <a:moveTo>
                  <a:pt x="1812817" y="0"/>
                </a:moveTo>
                <a:cubicBezTo>
                  <a:pt x="1820361" y="0"/>
                  <a:pt x="1826576" y="2272"/>
                  <a:pt x="1831462" y="6815"/>
                </a:cubicBezTo>
                <a:cubicBezTo>
                  <a:pt x="1836349" y="11359"/>
                  <a:pt x="1838792" y="17059"/>
                  <a:pt x="1838792" y="23917"/>
                </a:cubicBezTo>
                <a:cubicBezTo>
                  <a:pt x="1838792" y="30604"/>
                  <a:pt x="1836349" y="36219"/>
                  <a:pt x="1831462" y="40762"/>
                </a:cubicBezTo>
                <a:cubicBezTo>
                  <a:pt x="1826576" y="45306"/>
                  <a:pt x="1820361" y="47577"/>
                  <a:pt x="1812817" y="47577"/>
                </a:cubicBezTo>
                <a:cubicBezTo>
                  <a:pt x="1805102" y="47577"/>
                  <a:pt x="1798801" y="45306"/>
                  <a:pt x="1793915" y="40762"/>
                </a:cubicBezTo>
                <a:cubicBezTo>
                  <a:pt x="1789029" y="36219"/>
                  <a:pt x="1786585" y="30604"/>
                  <a:pt x="1786585" y="23917"/>
                </a:cubicBezTo>
                <a:cubicBezTo>
                  <a:pt x="1786585" y="17059"/>
                  <a:pt x="1789029" y="11359"/>
                  <a:pt x="1793915" y="6815"/>
                </a:cubicBezTo>
                <a:cubicBezTo>
                  <a:pt x="1798801" y="2272"/>
                  <a:pt x="1805102" y="0"/>
                  <a:pt x="1812817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296D4B"/>
              </a:gs>
              <a:gs pos="73000">
                <a:srgbClr val="4D6147"/>
              </a:gs>
              <a:gs pos="32000">
                <a:srgbClr val="9C453F"/>
              </a:gs>
              <a:gs pos="0">
                <a:srgbClr val="F0283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31C4BE-172C-3EA7-5D7E-62498E5977B6}"/>
              </a:ext>
            </a:extLst>
          </p:cNvPr>
          <p:cNvSpPr txBox="1"/>
          <p:nvPr/>
        </p:nvSpPr>
        <p:spPr>
          <a:xfrm>
            <a:off x="5043941" y="1612185"/>
            <a:ext cx="33684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 err="1">
                <a:solidFill>
                  <a:srgbClr val="F02836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Rhodopseudomonas</a:t>
            </a:r>
            <a:r>
              <a:rPr lang="en-GB" sz="1400" b="1" dirty="0">
                <a:solidFill>
                  <a:srgbClr val="F02836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palustris</a:t>
            </a:r>
          </a:p>
          <a:p>
            <a:r>
              <a:rPr lang="en-GB" sz="1400" b="1" dirty="0">
                <a:solidFill>
                  <a:srgbClr val="F02836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– Purple non </a:t>
            </a:r>
            <a:r>
              <a:rPr lang="en-GB" sz="1400" b="1" dirty="0" err="1">
                <a:solidFill>
                  <a:srgbClr val="F02836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sulfur</a:t>
            </a:r>
            <a:r>
              <a:rPr lang="en-GB" sz="1400" b="1" dirty="0">
                <a:solidFill>
                  <a:srgbClr val="F02836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bacterium –</a:t>
            </a:r>
          </a:p>
          <a:p>
            <a:r>
              <a:rPr lang="en-GB" sz="1400" dirty="0">
                <a:solidFill>
                  <a:srgbClr val="F028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Cylindrical 220 mL photobioreactor</a:t>
            </a:r>
            <a:endParaRPr lang="en-US" sz="1400" dirty="0">
              <a:solidFill>
                <a:srgbClr val="F028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5151AF-ED08-389F-8EC3-FDAACD131050}"/>
              </a:ext>
            </a:extLst>
          </p:cNvPr>
          <p:cNvSpPr txBox="1"/>
          <p:nvPr/>
        </p:nvSpPr>
        <p:spPr>
          <a:xfrm>
            <a:off x="8685126" y="1612185"/>
            <a:ext cx="27046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>
                <a:solidFill>
                  <a:srgbClr val="296D4B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Chlorella vulgaris</a:t>
            </a:r>
            <a:endParaRPr lang="en-GB" sz="1400" b="1" i="1" dirty="0">
              <a:solidFill>
                <a:srgbClr val="296D4B"/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r>
              <a:rPr lang="en-GB" sz="1400" b="1" dirty="0">
                <a:solidFill>
                  <a:srgbClr val="296D4B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– Microalgae –</a:t>
            </a:r>
          </a:p>
          <a:p>
            <a:r>
              <a:rPr lang="en-GB" sz="1400" dirty="0">
                <a:solidFill>
                  <a:srgbClr val="296D4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Flat 600 mL photobioreactor</a:t>
            </a:r>
            <a:endParaRPr lang="en-US" sz="1400" dirty="0">
              <a:solidFill>
                <a:srgbClr val="296D4B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3EFC843-596A-5D2D-7998-21D961E4CE70}"/>
              </a:ext>
            </a:extLst>
          </p:cNvPr>
          <p:cNvSpPr txBox="1"/>
          <p:nvPr/>
        </p:nvSpPr>
        <p:spPr>
          <a:xfrm>
            <a:off x="9857476" y="2682559"/>
            <a:ext cx="1811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Average productivity 1.53 mL(H</a:t>
            </a:r>
            <a:r>
              <a:rPr lang="en-US" sz="1200" baseline="-25000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)/h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FF4A6C-2D3B-1822-75AA-9D077C6B111B}"/>
              </a:ext>
            </a:extLst>
          </p:cNvPr>
          <p:cNvSpPr txBox="1"/>
          <p:nvPr/>
        </p:nvSpPr>
        <p:spPr>
          <a:xfrm>
            <a:off x="9806677" y="2442291"/>
            <a:ext cx="2116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H</a:t>
            </a:r>
            <a:r>
              <a:rPr lang="en-US" sz="1400" b="1" baseline="-25000" dirty="0">
                <a:latin typeface="Poppins" panose="00000500000000000000" pitchFamily="2" charset="0"/>
                <a:cs typeface="Poppins" panose="00000500000000000000" pitchFamily="2" charset="0"/>
              </a:rPr>
              <a:t>2 </a:t>
            </a: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produced 214 mL</a:t>
            </a:r>
            <a:endParaRPr lang="en-US" sz="1400" b="1" baseline="-25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601726-354B-C959-11DA-07989497FEE3}"/>
              </a:ext>
            </a:extLst>
          </p:cNvPr>
          <p:cNvSpPr txBox="1"/>
          <p:nvPr/>
        </p:nvSpPr>
        <p:spPr>
          <a:xfrm>
            <a:off x="6406652" y="2682559"/>
            <a:ext cx="1881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Average productivity 2.68 mL(H</a:t>
            </a:r>
            <a:r>
              <a:rPr lang="en-US" sz="1200" baseline="-25000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)/h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FC398E3-988A-A3BA-1B30-590C85358A3F}"/>
              </a:ext>
            </a:extLst>
          </p:cNvPr>
          <p:cNvSpPr txBox="1"/>
          <p:nvPr/>
        </p:nvSpPr>
        <p:spPr>
          <a:xfrm>
            <a:off x="-26182" y="1499272"/>
            <a:ext cx="4655434" cy="695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Finite in supply,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cause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land degradation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release of greenhouse gases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pollutants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05B0A69-2453-5076-C9A6-9C2B1892F5F9}"/>
              </a:ext>
            </a:extLst>
          </p:cNvPr>
          <p:cNvSpPr txBox="1"/>
          <p:nvPr/>
        </p:nvSpPr>
        <p:spPr>
          <a:xfrm>
            <a:off x="199216" y="1221193"/>
            <a:ext cx="3922092" cy="3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FOSSIL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FUELS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A4BB59A-01DA-0E91-E578-7B4E515C2C6B}"/>
              </a:ext>
            </a:extLst>
          </p:cNvPr>
          <p:cNvSpPr txBox="1"/>
          <p:nvPr/>
        </p:nvSpPr>
        <p:spPr>
          <a:xfrm>
            <a:off x="6309501" y="2442291"/>
            <a:ext cx="2116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H</a:t>
            </a:r>
            <a:r>
              <a:rPr lang="en-US" sz="1400" b="1" baseline="-25000" dirty="0">
                <a:latin typeface="Poppins" panose="00000500000000000000" pitchFamily="2" charset="0"/>
                <a:cs typeface="Poppins" panose="00000500000000000000" pitchFamily="2" charset="0"/>
              </a:rPr>
              <a:t>2 </a:t>
            </a: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produced 868 mL</a:t>
            </a:r>
            <a:endParaRPr lang="en-US" sz="1400" b="1" baseline="-25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53DB43E-7E45-246A-2986-E6A0FB988A21}"/>
              </a:ext>
            </a:extLst>
          </p:cNvPr>
          <p:cNvSpPr txBox="1"/>
          <p:nvPr/>
        </p:nvSpPr>
        <p:spPr>
          <a:xfrm>
            <a:off x="4933676" y="4361498"/>
            <a:ext cx="59170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GC analysis of the gas produced by the culture (PerkinElmer Clarus 500)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6D67346-5449-A4F0-2AA0-1939D222C131}"/>
              </a:ext>
            </a:extLst>
          </p:cNvPr>
          <p:cNvSpPr txBox="1"/>
          <p:nvPr/>
        </p:nvSpPr>
        <p:spPr>
          <a:xfrm>
            <a:off x="406609" y="4509373"/>
            <a:ext cx="3789851" cy="205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Immobilization process</a:t>
            </a:r>
            <a:endParaRPr lang="en-US" sz="400" b="1" dirty="0">
              <a:solidFill>
                <a:srgbClr val="224460"/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r>
              <a:rPr lang="en-US" sz="15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Increase: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</a:t>
            </a:r>
            <a:r>
              <a:rPr lang="en-US" sz="1500" b="1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roduct recovery</a:t>
            </a: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c</a:t>
            </a:r>
            <a:r>
              <a:rPr lang="en-US" sz="15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ell harvesting</a:t>
            </a: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, medium replacement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</a:t>
            </a: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olumetric cell density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</a:t>
            </a: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omogeneous distribution of cells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</a:t>
            </a: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ight conversion efficiency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Cells’ resistance to various environmental stresses</a:t>
            </a:r>
            <a:endParaRPr lang="en-US" sz="15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87DFBC8-E185-2DEF-6827-E9600C5A0CEC}"/>
              </a:ext>
            </a:extLst>
          </p:cNvPr>
          <p:cNvSpPr txBox="1"/>
          <p:nvPr/>
        </p:nvSpPr>
        <p:spPr>
          <a:xfrm>
            <a:off x="202053" y="2142065"/>
            <a:ext cx="4619937" cy="236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BIOLOGICAL </a:t>
            </a:r>
          </a:p>
          <a:p>
            <a:pPr algn="just">
              <a:lnSpc>
                <a:spcPct val="90000"/>
              </a:lnSpc>
            </a:pPr>
            <a:endParaRPr lang="en-US" sz="600" dirty="0">
              <a:solidFill>
                <a:srgbClr val="00000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90000"/>
              </a:lnSpc>
            </a:pPr>
            <a:endParaRPr lang="en-US" sz="600" dirty="0">
              <a:solidFill>
                <a:srgbClr val="00000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produced by photosynthetic microorganisms: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446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</a:t>
            </a:r>
            <a:r>
              <a:rPr lang="en-US" sz="1400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nvironmentally friendly </a:t>
            </a: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properties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chievement of </a:t>
            </a:r>
            <a:r>
              <a:rPr lang="en-US" sz="1400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carbon neutrality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Extremely combustible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Its c</a:t>
            </a: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ombustion yields only </a:t>
            </a:r>
            <a:r>
              <a:rPr lang="en-US" sz="1400" b="1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water</a:t>
            </a:r>
            <a:r>
              <a:rPr lang="en-US" sz="1400" dirty="0">
                <a:solidFill>
                  <a:srgbClr val="2244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as byproduct</a:t>
            </a:r>
          </a:p>
          <a:p>
            <a:pPr algn="just">
              <a:lnSpc>
                <a:spcPct val="90000"/>
              </a:lnSpc>
            </a:pPr>
            <a:endParaRPr lang="en-US" sz="800" dirty="0">
              <a:solidFill>
                <a:srgbClr val="000000"/>
              </a:solidFill>
              <a:effectLst/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  <a:p>
            <a:pPr algn="just"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Among the strategies that could be explored to improve biological H</a:t>
            </a:r>
            <a:r>
              <a:rPr lang="en-US" sz="1400" baseline="-250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production efficiency, the immobilization of cells could be particularly effective. </a:t>
            </a:r>
            <a:endParaRPr lang="en-US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F893302-E0FF-4863-B914-A27E1B8C1100}"/>
              </a:ext>
            </a:extLst>
          </p:cNvPr>
          <p:cNvSpPr txBox="1"/>
          <p:nvPr/>
        </p:nvSpPr>
        <p:spPr>
          <a:xfrm>
            <a:off x="5752098" y="4758744"/>
            <a:ext cx="5348025" cy="1403211"/>
          </a:xfrm>
          <a:prstGeom prst="roundRect">
            <a:avLst>
              <a:gd name="adj" fmla="val 19775"/>
            </a:avLst>
          </a:prstGeom>
          <a:gradFill flip="none" rotWithShape="1">
            <a:gsLst>
              <a:gs pos="0">
                <a:srgbClr val="F02836">
                  <a:alpha val="57000"/>
                </a:srgbClr>
              </a:gs>
              <a:gs pos="100000">
                <a:srgbClr val="F25959">
                  <a:alpha val="39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The ability of the immobilized cells to produce H</a:t>
            </a:r>
            <a:r>
              <a:rPr lang="en-US" sz="1500" baseline="-25000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 in two photobioreactors was tested</a:t>
            </a:r>
          </a:p>
          <a:p>
            <a:pPr algn="just"/>
            <a:r>
              <a:rPr lang="en-US" sz="1500" b="1" i="0" u="none" strike="noStrike" baseline="0" dirty="0">
                <a:latin typeface="Poppins" panose="00000500000000000000" pitchFamily="2" charset="0"/>
              </a:rPr>
              <a:t>Further research is necessary to improve the industrial and commercial feasibility of H</a:t>
            </a:r>
            <a:r>
              <a:rPr lang="en-US" sz="1500" b="1" i="0" u="none" strike="noStrike" baseline="-25000" dirty="0">
                <a:latin typeface="Poppins" panose="00000500000000000000" pitchFamily="2" charset="0"/>
              </a:rPr>
              <a:t>2</a:t>
            </a:r>
            <a:r>
              <a:rPr lang="en-US" sz="1500" b="1" i="0" u="none" strike="noStrike" baseline="0" dirty="0">
                <a:latin typeface="Poppins" panose="00000500000000000000" pitchFamily="2" charset="0"/>
              </a:rPr>
              <a:t> production by photosynthetic microorganisms</a:t>
            </a:r>
            <a:endParaRPr lang="en-US" sz="1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836262B-7AC1-589C-B4C4-9EC91E490669}"/>
              </a:ext>
            </a:extLst>
          </p:cNvPr>
          <p:cNvSpPr txBox="1"/>
          <p:nvPr/>
        </p:nvSpPr>
        <p:spPr>
          <a:xfrm>
            <a:off x="5459488" y="1280185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Cells </a:t>
            </a:r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immobilized</a:t>
            </a: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 in 2% w/v calcium alginate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378509E-152F-5D54-18B0-7EA75C33BE58}"/>
              </a:ext>
            </a:extLst>
          </p:cNvPr>
          <p:cNvSpPr txBox="1"/>
          <p:nvPr/>
        </p:nvSpPr>
        <p:spPr>
          <a:xfrm>
            <a:off x="4889983" y="6340765"/>
            <a:ext cx="27412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latin typeface="Poppins" panose="00000500000000000000" pitchFamily="2" charset="0"/>
                <a:cs typeface="Poppins" panose="00000500000000000000" pitchFamily="2" charset="0"/>
              </a:rPr>
              <a:t>Acknowledgements:</a:t>
            </a:r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900" dirty="0">
                <a:latin typeface="Poppins" panose="00000500000000000000" pitchFamily="2" charset="0"/>
                <a:cs typeface="Poppins" panose="00000500000000000000" pitchFamily="2" charset="0"/>
              </a:rPr>
              <a:t>European Union’s Horizon research and Innovation program No 101093150</a:t>
            </a:r>
          </a:p>
        </p:txBody>
      </p:sp>
      <p:sp>
        <p:nvSpPr>
          <p:cNvPr id="39" name="Nuvola 38">
            <a:extLst>
              <a:ext uri="{FF2B5EF4-FFF2-40B4-BE49-F238E27FC236}">
                <a16:creationId xmlns:a16="http://schemas.microsoft.com/office/drawing/2014/main" id="{F516E129-7054-25FB-B5A7-811FEB16CF0B}"/>
              </a:ext>
            </a:extLst>
          </p:cNvPr>
          <p:cNvSpPr/>
          <p:nvPr/>
        </p:nvSpPr>
        <p:spPr>
          <a:xfrm>
            <a:off x="1742125" y="2021485"/>
            <a:ext cx="876796" cy="602419"/>
          </a:xfrm>
          <a:prstGeom prst="cloud">
            <a:avLst/>
          </a:prstGeom>
          <a:solidFill>
            <a:srgbClr val="4EA6DC"/>
          </a:solidFill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2</a:t>
            </a:r>
            <a:endParaRPr kumimoji="0" lang="en-US" sz="1400" b="1" i="0" u="none" strike="noStrike" kern="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9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D10252-B557-4F73-9C05-AB28B06A12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C416D0-F768-4CAD-9651-2040558DA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36664-d730-40d7-a265-a5e11b793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A982AE-2665-4914-8619-6458CAACD38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31636664-d730-40d7-a265-a5e11b79394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218</Words>
  <Application>Microsoft Office PowerPoint</Application>
  <PresentationFormat>Widescreen</PresentationFormat>
  <Paragraphs>41</Paragraphs>
  <Slides>1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Poppins</vt:lpstr>
      <vt:lpstr>Times New Roman</vt:lpstr>
      <vt:lpstr>Wingdings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Raffaella Margherita Zampieri</cp:lastModifiedBy>
  <cp:revision>22</cp:revision>
  <dcterms:created xsi:type="dcterms:W3CDTF">2024-12-12T08:43:13Z</dcterms:created>
  <dcterms:modified xsi:type="dcterms:W3CDTF">2025-02-04T11:24:51Z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