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5" autoAdjust="0"/>
    <p:restoredTop sz="94620"/>
  </p:normalViewPr>
  <p:slideViewPr>
    <p:cSldViewPr snapToGrid="0">
      <p:cViewPr>
        <p:scale>
          <a:sx n="358" d="100"/>
          <a:sy n="358" d="100"/>
        </p:scale>
        <p:origin x="1182" y="-10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GAVRICHKOVA" userId="9a1fd9b8-ee15-40e4-98b1-6fe2a3f678a5" providerId="ADAL" clId="{44161AE7-8069-4302-BC4F-587842F01BAD}"/>
    <pc:docChg chg="custSel modSld">
      <pc:chgData name="OLGA GAVRICHKOVA" userId="9a1fd9b8-ee15-40e4-98b1-6fe2a3f678a5" providerId="ADAL" clId="{44161AE7-8069-4302-BC4F-587842F01BAD}" dt="2025-02-09T13:04:32.718" v="290" actId="1076"/>
      <pc:docMkLst>
        <pc:docMk/>
      </pc:docMkLst>
      <pc:sldChg chg="addSp delSp modSp mod">
        <pc:chgData name="OLGA GAVRICHKOVA" userId="9a1fd9b8-ee15-40e4-98b1-6fe2a3f678a5" providerId="ADAL" clId="{44161AE7-8069-4302-BC4F-587842F01BAD}" dt="2025-02-09T13:04:32.718" v="290" actId="1076"/>
        <pc:sldMkLst>
          <pc:docMk/>
          <pc:sldMk cId="770741721" sldId="258"/>
        </pc:sldMkLst>
        <pc:spChg chg="mod">
          <ac:chgData name="OLGA GAVRICHKOVA" userId="9a1fd9b8-ee15-40e4-98b1-6fe2a3f678a5" providerId="ADAL" clId="{44161AE7-8069-4302-BC4F-587842F01BAD}" dt="2025-02-09T13:04:28.609" v="289" actId="1076"/>
          <ac:spMkLst>
            <pc:docMk/>
            <pc:sldMk cId="770741721" sldId="258"/>
            <ac:spMk id="4" creationId="{784BB34D-4AAA-6619-4A22-B7DDC5FF5D67}"/>
          </ac:spMkLst>
        </pc:spChg>
        <pc:spChg chg="mod">
          <ac:chgData name="OLGA GAVRICHKOVA" userId="9a1fd9b8-ee15-40e4-98b1-6fe2a3f678a5" providerId="ADAL" clId="{44161AE7-8069-4302-BC4F-587842F01BAD}" dt="2025-02-09T13:04:32.718" v="290" actId="1076"/>
          <ac:spMkLst>
            <pc:docMk/>
            <pc:sldMk cId="770741721" sldId="258"/>
            <ac:spMk id="5" creationId="{505EDAF8-F29E-648D-5E0B-68FBF1BFADFE}"/>
          </ac:spMkLst>
        </pc:spChg>
        <pc:spChg chg="mod">
          <ac:chgData name="OLGA GAVRICHKOVA" userId="9a1fd9b8-ee15-40e4-98b1-6fe2a3f678a5" providerId="ADAL" clId="{44161AE7-8069-4302-BC4F-587842F01BAD}" dt="2025-02-09T13:03:16.436" v="251" actId="1076"/>
          <ac:spMkLst>
            <pc:docMk/>
            <pc:sldMk cId="770741721" sldId="258"/>
            <ac:spMk id="6" creationId="{D2F0BC44-4BE3-18A8-77BF-5113CEC57304}"/>
          </ac:spMkLst>
        </pc:spChg>
        <pc:spChg chg="mod">
          <ac:chgData name="OLGA GAVRICHKOVA" userId="9a1fd9b8-ee15-40e4-98b1-6fe2a3f678a5" providerId="ADAL" clId="{44161AE7-8069-4302-BC4F-587842F01BAD}" dt="2025-02-09T13:03:16.436" v="251" actId="1076"/>
          <ac:spMkLst>
            <pc:docMk/>
            <pc:sldMk cId="770741721" sldId="258"/>
            <ac:spMk id="11" creationId="{E65AB9CD-D0F5-CC97-FDB8-9CB2EE5EBBCD}"/>
          </ac:spMkLst>
        </pc:spChg>
        <pc:spChg chg="mod">
          <ac:chgData name="OLGA GAVRICHKOVA" userId="9a1fd9b8-ee15-40e4-98b1-6fe2a3f678a5" providerId="ADAL" clId="{44161AE7-8069-4302-BC4F-587842F01BAD}" dt="2025-02-09T13:03:16.436" v="251" actId="1076"/>
          <ac:spMkLst>
            <pc:docMk/>
            <pc:sldMk cId="770741721" sldId="258"/>
            <ac:spMk id="12" creationId="{D9B081A8-57A1-97F0-9063-15285022364E}"/>
          </ac:spMkLst>
        </pc:spChg>
        <pc:spChg chg="mod">
          <ac:chgData name="OLGA GAVRICHKOVA" userId="9a1fd9b8-ee15-40e4-98b1-6fe2a3f678a5" providerId="ADAL" clId="{44161AE7-8069-4302-BC4F-587842F01BAD}" dt="2025-02-09T13:03:16.436" v="251" actId="1076"/>
          <ac:spMkLst>
            <pc:docMk/>
            <pc:sldMk cId="770741721" sldId="258"/>
            <ac:spMk id="14" creationId="{73B27CF9-F8C4-0837-1C49-397D410A61E8}"/>
          </ac:spMkLst>
        </pc:spChg>
        <pc:spChg chg="add mod">
          <ac:chgData name="OLGA GAVRICHKOVA" userId="9a1fd9b8-ee15-40e4-98b1-6fe2a3f678a5" providerId="ADAL" clId="{44161AE7-8069-4302-BC4F-587842F01BAD}" dt="2025-02-09T13:03:08.733" v="250" actId="1076"/>
          <ac:spMkLst>
            <pc:docMk/>
            <pc:sldMk cId="770741721" sldId="258"/>
            <ac:spMk id="26" creationId="{E02671B5-A94E-707C-9D51-C826A4891F6A}"/>
          </ac:spMkLst>
        </pc:spChg>
        <pc:picChg chg="del">
          <ac:chgData name="OLGA GAVRICHKOVA" userId="9a1fd9b8-ee15-40e4-98b1-6fe2a3f678a5" providerId="ADAL" clId="{44161AE7-8069-4302-BC4F-587842F01BAD}" dt="2025-02-09T12:59:55.184" v="3" actId="478"/>
          <ac:picMkLst>
            <pc:docMk/>
            <pc:sldMk cId="770741721" sldId="258"/>
            <ac:picMk id="16" creationId="{66D6E58B-DDDF-09BF-5D5C-B41F53668883}"/>
          </ac:picMkLst>
        </pc:picChg>
        <pc:picChg chg="del">
          <ac:chgData name="OLGA GAVRICHKOVA" userId="9a1fd9b8-ee15-40e4-98b1-6fe2a3f678a5" providerId="ADAL" clId="{44161AE7-8069-4302-BC4F-587842F01BAD}" dt="2025-02-09T12:59:54.203" v="2" actId="478"/>
          <ac:picMkLst>
            <pc:docMk/>
            <pc:sldMk cId="770741721" sldId="258"/>
            <ac:picMk id="17" creationId="{A3EDA5AA-F81F-B963-E7D1-2CB9A90B6FED}"/>
          </ac:picMkLst>
        </pc:picChg>
        <pc:picChg chg="mod">
          <ac:chgData name="OLGA GAVRICHKOVA" userId="9a1fd9b8-ee15-40e4-98b1-6fe2a3f678a5" providerId="ADAL" clId="{44161AE7-8069-4302-BC4F-587842F01BAD}" dt="2025-02-09T13:03:01.702" v="249" actId="14100"/>
          <ac:picMkLst>
            <pc:docMk/>
            <pc:sldMk cId="770741721" sldId="258"/>
            <ac:picMk id="18" creationId="{B5884FCB-FE6F-6E69-BFD5-54DCF6E9A774}"/>
          </ac:picMkLst>
        </pc:picChg>
        <pc:picChg chg="add mod">
          <ac:chgData name="OLGA GAVRICHKOVA" userId="9a1fd9b8-ee15-40e4-98b1-6fe2a3f678a5" providerId="ADAL" clId="{44161AE7-8069-4302-BC4F-587842F01BAD}" dt="2025-02-09T13:02:58.233" v="248" actId="1076"/>
          <ac:picMkLst>
            <pc:docMk/>
            <pc:sldMk cId="770741721" sldId="258"/>
            <ac:picMk id="20" creationId="{D0F4D44E-B071-B9AF-01F4-50B7CA5CD510}"/>
          </ac:picMkLst>
        </pc:picChg>
        <pc:picChg chg="add mod">
          <ac:chgData name="OLGA GAVRICHKOVA" userId="9a1fd9b8-ee15-40e4-98b1-6fe2a3f678a5" providerId="ADAL" clId="{44161AE7-8069-4302-BC4F-587842F01BAD}" dt="2025-02-09T13:02:58.233" v="248" actId="1076"/>
          <ac:picMkLst>
            <pc:docMk/>
            <pc:sldMk cId="770741721" sldId="258"/>
            <ac:picMk id="23" creationId="{E3012A3E-0263-93FC-AF07-447FE11DCF39}"/>
          </ac:picMkLst>
        </pc:picChg>
      </pc:sldChg>
    </pc:docChg>
  </pc:docChgLst>
  <pc:docChgLst>
    <pc:chgData name="LEONARDO LATILLA" userId="bd9c5a98-ed56-4f6b-9049-307f2a534762" providerId="ADAL" clId="{C1426EED-DAF2-45CA-8749-75F4B8C732DD}"/>
    <pc:docChg chg="modSld">
      <pc:chgData name="LEONARDO LATILLA" userId="bd9c5a98-ed56-4f6b-9049-307f2a534762" providerId="ADAL" clId="{C1426EED-DAF2-45CA-8749-75F4B8C732DD}" dt="2025-02-10T14:05:48.753" v="37" actId="1076"/>
      <pc:docMkLst>
        <pc:docMk/>
      </pc:docMkLst>
      <pc:sldChg chg="modSp mod">
        <pc:chgData name="LEONARDO LATILLA" userId="bd9c5a98-ed56-4f6b-9049-307f2a534762" providerId="ADAL" clId="{C1426EED-DAF2-45CA-8749-75F4B8C732DD}" dt="2025-02-10T14:05:48.753" v="37" actId="1076"/>
        <pc:sldMkLst>
          <pc:docMk/>
          <pc:sldMk cId="770741721" sldId="258"/>
        </pc:sldMkLst>
        <pc:spChg chg="mod">
          <ac:chgData name="LEONARDO LATILLA" userId="bd9c5a98-ed56-4f6b-9049-307f2a534762" providerId="ADAL" clId="{C1426EED-DAF2-45CA-8749-75F4B8C732DD}" dt="2025-02-10T13:42:58.516" v="36" actId="20577"/>
          <ac:spMkLst>
            <pc:docMk/>
            <pc:sldMk cId="770741721" sldId="258"/>
            <ac:spMk id="2" creationId="{0D48CFCC-2C9F-4E3B-9D69-16F6863D5E3F}"/>
          </ac:spMkLst>
        </pc:spChg>
        <pc:grpChg chg="mod">
          <ac:chgData name="LEONARDO LATILLA" userId="bd9c5a98-ed56-4f6b-9049-307f2a534762" providerId="ADAL" clId="{C1426EED-DAF2-45CA-8749-75F4B8C732DD}" dt="2025-02-10T14:05:48.753" v="37" actId="1076"/>
          <ac:grpSpMkLst>
            <pc:docMk/>
            <pc:sldMk cId="770741721" sldId="258"/>
            <ac:grpSpMk id="19" creationId="{72324B06-480E-7875-4132-71B0636DCC06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32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23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73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91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49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5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17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86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54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95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97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4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8562974" y="63407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Leonardo Latilla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812665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8131102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Rome,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February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-19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4BB34D-4AAA-6619-4A22-B7DDC5FF5D67}"/>
              </a:ext>
            </a:extLst>
          </p:cNvPr>
          <p:cNvSpPr txBox="1"/>
          <p:nvPr/>
        </p:nvSpPr>
        <p:spPr>
          <a:xfrm>
            <a:off x="2854446" y="545850"/>
            <a:ext cx="665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Vertical biodiversity: a study of tree crown microhabitats through tree climbing and drones  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5EDAF8-F29E-648D-5E0B-68FBF1BFADFE}"/>
              </a:ext>
            </a:extLst>
          </p:cNvPr>
          <p:cNvSpPr txBox="1"/>
          <p:nvPr/>
        </p:nvSpPr>
        <p:spPr>
          <a:xfrm>
            <a:off x="3511508" y="1357734"/>
            <a:ext cx="476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 i="0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L. Latilla, P. Bertolotto, S. Carloni, F. Sicuriello, B. De Cinti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IRET-CNR, Montelibretti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2324B06-480E-7875-4132-71B0636DCC06}"/>
              </a:ext>
            </a:extLst>
          </p:cNvPr>
          <p:cNvGrpSpPr/>
          <p:nvPr/>
        </p:nvGrpSpPr>
        <p:grpSpPr>
          <a:xfrm>
            <a:off x="-567291" y="796905"/>
            <a:ext cx="5685701" cy="6407450"/>
            <a:chOff x="-354781" y="821244"/>
            <a:chExt cx="5649203" cy="6366318"/>
          </a:xfrm>
        </p:grpSpPr>
        <p:pic>
          <p:nvPicPr>
            <p:cNvPr id="13" name="Immagine 12" descr="Immagine che contiene schizzo, Fotografia monocromatica, bianco e nero, disegno&#10;&#10;Il contenuto generato dall'IA potrebbe non essere corretto.">
              <a:extLst>
                <a:ext uri="{FF2B5EF4-FFF2-40B4-BE49-F238E27FC236}">
                  <a16:creationId xmlns:a16="http://schemas.microsoft.com/office/drawing/2014/main" id="{C49990D1-DACF-3DD5-802B-F7947C837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4781" y="885493"/>
              <a:ext cx="4985359" cy="6302069"/>
            </a:xfrm>
            <a:prstGeom prst="rect">
              <a:avLst/>
            </a:prstGeom>
          </p:spPr>
        </p:pic>
        <p:pic>
          <p:nvPicPr>
            <p:cNvPr id="15" name="Immagine 14" descr="Immagine che contiene schizzo, disegno, bianco e nero, arte&#10;&#10;Il contenuto generato dall'IA potrebbe non essere corretto.">
              <a:extLst>
                <a:ext uri="{FF2B5EF4-FFF2-40B4-BE49-F238E27FC236}">
                  <a16:creationId xmlns:a16="http://schemas.microsoft.com/office/drawing/2014/main" id="{084DA020-EB4C-B148-AB69-9DAB0CFB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538" y="821244"/>
              <a:ext cx="1246102" cy="865960"/>
            </a:xfrm>
            <a:prstGeom prst="rect">
              <a:avLst/>
            </a:prstGeom>
          </p:spPr>
        </p:pic>
        <p:pic>
          <p:nvPicPr>
            <p:cNvPr id="24" name="Immagine 23" descr="Immagine che contiene schermata, nero, bianco e nero, arte&#10;&#10;Il contenuto generato dall'IA potrebbe non essere corretto.">
              <a:extLst>
                <a:ext uri="{FF2B5EF4-FFF2-40B4-BE49-F238E27FC236}">
                  <a16:creationId xmlns:a16="http://schemas.microsoft.com/office/drawing/2014/main" id="{54BD4353-2583-E2D2-BBCF-F018807C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859" y="3350220"/>
              <a:ext cx="3073563" cy="3831850"/>
            </a:xfrm>
            <a:prstGeom prst="rect">
              <a:avLst/>
            </a:prstGeom>
          </p:spPr>
        </p:pic>
        <p:pic>
          <p:nvPicPr>
            <p:cNvPr id="28" name="Immagine 27" descr="Immagine che contiene nero, oscurità, bianco e nero, schizzo&#10;&#10;Il contenuto generato dall'IA potrebbe non essere corretto.">
              <a:extLst>
                <a:ext uri="{FF2B5EF4-FFF2-40B4-BE49-F238E27FC236}">
                  <a16:creationId xmlns:a16="http://schemas.microsoft.com/office/drawing/2014/main" id="{0B7A0E76-7F61-CA90-736E-8F0787805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4746" y="1948070"/>
              <a:ext cx="2164005" cy="4757820"/>
            </a:xfrm>
            <a:prstGeom prst="rect">
              <a:avLst/>
            </a:prstGeom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F0BC44-4BE3-18A8-77BF-5113CEC57304}"/>
              </a:ext>
            </a:extLst>
          </p:cNvPr>
          <p:cNvSpPr txBox="1"/>
          <p:nvPr/>
        </p:nvSpPr>
        <p:spPr>
          <a:xfrm>
            <a:off x="3950779" y="2026374"/>
            <a:ext cx="366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Tall trees host numerous microhabitats essential for forest biodiversity. However, ground-based observations provide a limited view of vertical biodiversity.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5AB9CD-D0F5-CC97-FDB8-9CB2EE5EBBCD}"/>
              </a:ext>
            </a:extLst>
          </p:cNvPr>
          <p:cNvSpPr txBox="1"/>
          <p:nvPr/>
        </p:nvSpPr>
        <p:spPr>
          <a:xfrm>
            <a:off x="4390849" y="2922532"/>
            <a:ext cx="3257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 and Methodology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study examines the relationship between vertical biodiversity observed from the ground and that detected through direct canopy access via tree climbing techniques, aiming to develop predictive models.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B081A8-57A1-97F0-9063-15285022364E}"/>
              </a:ext>
            </a:extLst>
          </p:cNvPr>
          <p:cNvSpPr txBox="1"/>
          <p:nvPr/>
        </p:nvSpPr>
        <p:spPr>
          <a:xfrm>
            <a:off x="4394726" y="4180489"/>
            <a:ext cx="409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Preliminary data obtained 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Cansiglio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forest reveal a high concentration of cavities, deadwood, and bird nests in the upper canopy. Tree climbing provides detailed observations but is limited to a small sample of trees. To overcome this limitation, the study will test the use of drones.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3B27CF9-F8C4-0837-1C49-397D410A61E8}"/>
              </a:ext>
            </a:extLst>
          </p:cNvPr>
          <p:cNvSpPr txBox="1"/>
          <p:nvPr/>
        </p:nvSpPr>
        <p:spPr>
          <a:xfrm>
            <a:off x="5004325" y="5455488"/>
            <a:ext cx="5988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Integrating ground observations and drone technology will enable a more comprehensive analysis of vertical biodiversity, supporting forest conservation and management.</a:t>
            </a:r>
          </a:p>
        </p:txBody>
      </p:sp>
      <p:pic>
        <p:nvPicPr>
          <p:cNvPr id="18" name="Immagine 17" descr="Immagine che contiene albero, aria aperta, abbaiare, baule/proboscide&#10;&#10;Descrizione generata automaticamente">
            <a:extLst>
              <a:ext uri="{FF2B5EF4-FFF2-40B4-BE49-F238E27FC236}">
                <a16:creationId xmlns:a16="http://schemas.microsoft.com/office/drawing/2014/main" id="{B5884FCB-FE6F-6E69-BFD5-54DCF6E9A7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" t="2987" r="1220" b="22812"/>
          <a:stretch/>
        </p:blipFill>
        <p:spPr>
          <a:xfrm>
            <a:off x="8669405" y="4203194"/>
            <a:ext cx="2422847" cy="138848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53EB67D5-0687-7244-3DE1-611055AD2505}"/>
              </a:ext>
            </a:extLst>
          </p:cNvPr>
          <p:cNvGrpSpPr/>
          <p:nvPr/>
        </p:nvGrpSpPr>
        <p:grpSpPr>
          <a:xfrm>
            <a:off x="141013" y="0"/>
            <a:ext cx="3730487" cy="669235"/>
            <a:chOff x="390939" y="0"/>
            <a:chExt cx="3730487" cy="669235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3E05E844-A676-4F92-A8D2-4F1170E55E8E}"/>
                </a:ext>
              </a:extLst>
            </p:cNvPr>
            <p:cNvGrpSpPr/>
            <p:nvPr/>
          </p:nvGrpSpPr>
          <p:grpSpPr>
            <a:xfrm>
              <a:off x="390939" y="0"/>
              <a:ext cx="1984821" cy="669235"/>
              <a:chOff x="542925" y="11113"/>
              <a:chExt cx="2399365" cy="809009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5BA5A8D3-EBD4-4DDC-BAA4-9EAF1E6D1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925" y="11113"/>
                <a:ext cx="2283065" cy="809009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42BC2E56-EF4A-4FC4-8DD3-CBB43C245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1237" y="164275"/>
                <a:ext cx="601053" cy="585724"/>
              </a:xfrm>
              <a:prstGeom prst="rect">
                <a:avLst/>
              </a:prstGeom>
            </p:spPr>
          </p:pic>
        </p:grpSp>
        <p:pic>
          <p:nvPicPr>
            <p:cNvPr id="21" name="Picture 2" descr="Risultato immagine per logo nbfc">
              <a:extLst>
                <a:ext uri="{FF2B5EF4-FFF2-40B4-BE49-F238E27FC236}">
                  <a16:creationId xmlns:a16="http://schemas.microsoft.com/office/drawing/2014/main" id="{13DED13B-6280-181A-B2B6-40FAA84FA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092" y="152110"/>
              <a:ext cx="1489334" cy="391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magine 24">
            <a:extLst>
              <a:ext uri="{FF2B5EF4-FFF2-40B4-BE49-F238E27FC236}">
                <a16:creationId xmlns:a16="http://schemas.microsoft.com/office/drawing/2014/main" id="{2BB38933-931B-FAD5-38B5-65F979742D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7127" y="642270"/>
            <a:ext cx="1379923" cy="37816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62906D3-F813-F67C-05C7-8905938D3E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4484" y="1127640"/>
            <a:ext cx="1372444" cy="542521"/>
          </a:xfrm>
          <a:prstGeom prst="rect">
            <a:avLst/>
          </a:prstGeom>
        </p:spPr>
      </p:pic>
      <p:pic>
        <p:nvPicPr>
          <p:cNvPr id="20" name="Immagine 19" descr="Immagine che contiene albero, aria aperta, baule/proboscide, Bioma&#10;&#10;Descrizione generata automaticamente">
            <a:extLst>
              <a:ext uri="{FF2B5EF4-FFF2-40B4-BE49-F238E27FC236}">
                <a16:creationId xmlns:a16="http://schemas.microsoft.com/office/drawing/2014/main" id="{D0F4D44E-B071-B9AF-01F4-50B7CA5CD5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-1" r="1553" b="24187"/>
          <a:stretch/>
        </p:blipFill>
        <p:spPr>
          <a:xfrm>
            <a:off x="7867408" y="1985048"/>
            <a:ext cx="1587062" cy="2132825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softEdge rad="0"/>
          </a:effectLst>
        </p:spPr>
      </p:pic>
      <p:pic>
        <p:nvPicPr>
          <p:cNvPr id="23" name="Immagine 22" descr="Immagine che contiene pianta, albero, aria aperta, baule/proboscide&#10;&#10;Descrizione generata automaticamente">
            <a:extLst>
              <a:ext uri="{FF2B5EF4-FFF2-40B4-BE49-F238E27FC236}">
                <a16:creationId xmlns:a16="http://schemas.microsoft.com/office/drawing/2014/main" id="{E3012A3E-0263-93FC-AF07-447FE11DCF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61" y="1973971"/>
            <a:ext cx="1536221" cy="215017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02671B5-A94E-707C-9D51-C826A4891F6A}"/>
              </a:ext>
            </a:extLst>
          </p:cNvPr>
          <p:cNvSpPr txBox="1"/>
          <p:nvPr/>
        </p:nvSpPr>
        <p:spPr>
          <a:xfrm>
            <a:off x="7771158" y="1684940"/>
            <a:ext cx="33835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i="1" dirty="0" err="1"/>
              <a:t>Examples</a:t>
            </a:r>
            <a:r>
              <a:rPr lang="it-IT" sz="1300" i="1" dirty="0"/>
              <a:t> of </a:t>
            </a:r>
            <a:r>
              <a:rPr lang="it-IT" sz="1300" i="1" dirty="0" err="1"/>
              <a:t>vertical</a:t>
            </a:r>
            <a:r>
              <a:rPr lang="it-IT" sz="1300" i="1" dirty="0"/>
              <a:t> </a:t>
            </a:r>
            <a:r>
              <a:rPr lang="it-IT" sz="1300" i="1" dirty="0" err="1"/>
              <a:t>biodiversity</a:t>
            </a:r>
            <a:r>
              <a:rPr lang="it-IT" sz="1300" i="1" dirty="0"/>
              <a:t>: </a:t>
            </a:r>
            <a:r>
              <a:rPr lang="it-IT" sz="1300" i="1" dirty="0" err="1"/>
              <a:t>microhabitats</a:t>
            </a:r>
            <a:endParaRPr lang="it-IT" sz="1300" i="1" dirty="0"/>
          </a:p>
        </p:txBody>
      </p:sp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185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1_Tema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LATILLA</dc:creator>
  <cp:lastModifiedBy>LEONARDO LATILLA</cp:lastModifiedBy>
  <cp:revision>3</cp:revision>
  <dcterms:created xsi:type="dcterms:W3CDTF">2025-02-08T11:27:06Z</dcterms:created>
  <dcterms:modified xsi:type="dcterms:W3CDTF">2025-02-10T14:05:58Z</dcterms:modified>
</cp:coreProperties>
</file>