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2D9AA9-7660-3DA9-8B81-45938C054FBA}" name="EMANUELE PALLOZZI" initials="EP" userId="S::emanuele.pallozzi@cnr.it::241cc19d-e2d9-4c7f-a4c5-bde035ca43ab" providerId="AD"/>
  <p188:author id="{96D809AB-DBC2-CFAC-B169-E154E0404660}" name="WALTER STEFANONI" initials="WS" userId="S::walter.stefanoni@cnr.it::bb227d38-b472-4dd3-9cc0-f891f5182f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F9F5F-6886-4A78-BB92-22A395644CE3}" v="87" dt="2025-02-10T07:46:24.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STEFANONI" userId="bb227d38-b472-4dd3-9cc0-f891f5182f3c" providerId="ADAL" clId="{6F8F9F5F-6886-4A78-BB92-22A395644CE3}"/>
    <pc:docChg chg="undo custSel modSld">
      <pc:chgData name="WALTER STEFANONI" userId="bb227d38-b472-4dd3-9cc0-f891f5182f3c" providerId="ADAL" clId="{6F8F9F5F-6886-4A78-BB92-22A395644CE3}" dt="2025-02-10T10:58:05.915" v="1539" actId="20577"/>
      <pc:docMkLst>
        <pc:docMk/>
      </pc:docMkLst>
      <pc:sldChg chg="addSp delSp modSp mod">
        <pc:chgData name="WALTER STEFANONI" userId="bb227d38-b472-4dd3-9cc0-f891f5182f3c" providerId="ADAL" clId="{6F8F9F5F-6886-4A78-BB92-22A395644CE3}" dt="2025-02-10T10:58:05.915" v="1539" actId="20577"/>
        <pc:sldMkLst>
          <pc:docMk/>
          <pc:sldMk cId="770741721" sldId="256"/>
        </pc:sldMkLst>
        <pc:spChg chg="mod">
          <ac:chgData name="WALTER STEFANONI" userId="bb227d38-b472-4dd3-9cc0-f891f5182f3c" providerId="ADAL" clId="{6F8F9F5F-6886-4A78-BB92-22A395644CE3}" dt="2025-02-06T08:32:15.832" v="33" actId="20577"/>
          <ac:spMkLst>
            <pc:docMk/>
            <pc:sldMk cId="770741721" sldId="256"/>
            <ac:spMk id="2" creationId="{0D48CFCC-2C9F-4E3B-9D69-16F6863D5E3F}"/>
          </ac:spMkLst>
        </pc:spChg>
        <pc:spChg chg="add mod">
          <ac:chgData name="WALTER STEFANONI" userId="bb227d38-b472-4dd3-9cc0-f891f5182f3c" providerId="ADAL" clId="{6F8F9F5F-6886-4A78-BB92-22A395644CE3}" dt="2025-02-10T07:46:24.479" v="1519" actId="571"/>
          <ac:spMkLst>
            <pc:docMk/>
            <pc:sldMk cId="770741721" sldId="256"/>
            <ac:spMk id="4" creationId="{81746673-5CC4-B314-CFC8-17E7AADB4AFE}"/>
          </ac:spMkLst>
        </pc:spChg>
        <pc:spChg chg="add mod">
          <ac:chgData name="WALTER STEFANONI" userId="bb227d38-b472-4dd3-9cc0-f891f5182f3c" providerId="ADAL" clId="{6F8F9F5F-6886-4A78-BB92-22A395644CE3}" dt="2025-02-06T10:36:39.079" v="897" actId="1076"/>
          <ac:spMkLst>
            <pc:docMk/>
            <pc:sldMk cId="770741721" sldId="256"/>
            <ac:spMk id="5" creationId="{5575BAFE-CEFD-7C3F-365C-F6749FD26716}"/>
          </ac:spMkLst>
        </pc:spChg>
        <pc:spChg chg="add mod">
          <ac:chgData name="WALTER STEFANONI" userId="bb227d38-b472-4dd3-9cc0-f891f5182f3c" providerId="ADAL" clId="{6F8F9F5F-6886-4A78-BB92-22A395644CE3}" dt="2025-02-10T10:57:39.011" v="1530" actId="20577"/>
          <ac:spMkLst>
            <pc:docMk/>
            <pc:sldMk cId="770741721" sldId="256"/>
            <ac:spMk id="6" creationId="{EB917F66-876D-F3DD-142E-9327065CF911}"/>
          </ac:spMkLst>
        </pc:spChg>
        <pc:spChg chg="add mod">
          <ac:chgData name="WALTER STEFANONI" userId="bb227d38-b472-4dd3-9cc0-f891f5182f3c" providerId="ADAL" clId="{6F8F9F5F-6886-4A78-BB92-22A395644CE3}" dt="2025-02-07T11:13:43.847" v="1300" actId="20577"/>
          <ac:spMkLst>
            <pc:docMk/>
            <pc:sldMk cId="770741721" sldId="256"/>
            <ac:spMk id="11" creationId="{6AA23190-BFD7-A997-A3D6-1D1DDF9A46AA}"/>
          </ac:spMkLst>
        </pc:spChg>
        <pc:spChg chg="add mod">
          <ac:chgData name="WALTER STEFANONI" userId="bb227d38-b472-4dd3-9cc0-f891f5182f3c" providerId="ADAL" clId="{6F8F9F5F-6886-4A78-BB92-22A395644CE3}" dt="2025-02-06T13:46:47.699" v="987" actId="1076"/>
          <ac:spMkLst>
            <pc:docMk/>
            <pc:sldMk cId="770741721" sldId="256"/>
            <ac:spMk id="13" creationId="{1C6BE030-80C2-02AF-98A4-C55E1F026DF9}"/>
          </ac:spMkLst>
        </pc:spChg>
        <pc:spChg chg="add mod">
          <ac:chgData name="WALTER STEFANONI" userId="bb227d38-b472-4dd3-9cc0-f891f5182f3c" providerId="ADAL" clId="{6F8F9F5F-6886-4A78-BB92-22A395644CE3}" dt="2025-02-07T11:13:29.260" v="1297" actId="1076"/>
          <ac:spMkLst>
            <pc:docMk/>
            <pc:sldMk cId="770741721" sldId="256"/>
            <ac:spMk id="15" creationId="{FB652CC6-2D33-BEBC-E2E5-5E6E5E2ECBFA}"/>
          </ac:spMkLst>
        </pc:spChg>
        <pc:spChg chg="add mod">
          <ac:chgData name="WALTER STEFANONI" userId="bb227d38-b472-4dd3-9cc0-f891f5182f3c" providerId="ADAL" clId="{6F8F9F5F-6886-4A78-BB92-22A395644CE3}" dt="2025-02-10T10:58:05.915" v="1539" actId="20577"/>
          <ac:spMkLst>
            <pc:docMk/>
            <pc:sldMk cId="770741721" sldId="256"/>
            <ac:spMk id="27" creationId="{7FADC67C-6CE1-EE5C-7474-18995B1BFF36}"/>
          </ac:spMkLst>
        </pc:spChg>
        <pc:spChg chg="add mod">
          <ac:chgData name="WALTER STEFANONI" userId="bb227d38-b472-4dd3-9cc0-f891f5182f3c" providerId="ADAL" clId="{6F8F9F5F-6886-4A78-BB92-22A395644CE3}" dt="2025-02-07T11:15:13.196" v="1321" actId="1076"/>
          <ac:spMkLst>
            <pc:docMk/>
            <pc:sldMk cId="770741721" sldId="256"/>
            <ac:spMk id="52" creationId="{FD105F7C-64F1-3565-5696-2ABD8825502D}"/>
          </ac:spMkLst>
        </pc:spChg>
        <pc:spChg chg="add mod">
          <ac:chgData name="WALTER STEFANONI" userId="bb227d38-b472-4dd3-9cc0-f891f5182f3c" providerId="ADAL" clId="{6F8F9F5F-6886-4A78-BB92-22A395644CE3}" dt="2025-02-07T11:13:24.749" v="1296" actId="1076"/>
          <ac:spMkLst>
            <pc:docMk/>
            <pc:sldMk cId="770741721" sldId="256"/>
            <ac:spMk id="54" creationId="{4DD42741-5F85-3C71-2622-808BFD48B43D}"/>
          </ac:spMkLst>
        </pc:spChg>
        <pc:grpChg chg="add mod">
          <ac:chgData name="WALTER STEFANONI" userId="bb227d38-b472-4dd3-9cc0-f891f5182f3c" providerId="ADAL" clId="{6F8F9F5F-6886-4A78-BB92-22A395644CE3}" dt="2025-02-06T13:46:27.271" v="982" actId="1035"/>
          <ac:grpSpMkLst>
            <pc:docMk/>
            <pc:sldMk cId="770741721" sldId="256"/>
            <ac:grpSpMk id="24" creationId="{7DC8D154-F934-24A0-B216-F178A96F6A9F}"/>
          </ac:grpSpMkLst>
        </pc:grpChg>
        <pc:grpChg chg="add mod">
          <ac:chgData name="WALTER STEFANONI" userId="bb227d38-b472-4dd3-9cc0-f891f5182f3c" providerId="ADAL" clId="{6F8F9F5F-6886-4A78-BB92-22A395644CE3}" dt="2025-02-06T09:34:53.488" v="160" actId="164"/>
          <ac:grpSpMkLst>
            <pc:docMk/>
            <pc:sldMk cId="770741721" sldId="256"/>
            <ac:grpSpMk id="28" creationId="{8A73C348-481E-0AA7-627C-76CC34F5C0AA}"/>
          </ac:grpSpMkLst>
        </pc:grpChg>
        <pc:grpChg chg="add mod">
          <ac:chgData name="WALTER STEFANONI" userId="bb227d38-b472-4dd3-9cc0-f891f5182f3c" providerId="ADAL" clId="{6F8F9F5F-6886-4A78-BB92-22A395644CE3}" dt="2025-02-06T10:23:48.835" v="418" actId="164"/>
          <ac:grpSpMkLst>
            <pc:docMk/>
            <pc:sldMk cId="770741721" sldId="256"/>
            <ac:grpSpMk id="29" creationId="{71621945-1018-9AB4-8FF6-E028EEC4422B}"/>
          </ac:grpSpMkLst>
        </pc:grpChg>
        <pc:grpChg chg="add mod">
          <ac:chgData name="WALTER STEFANONI" userId="bb227d38-b472-4dd3-9cc0-f891f5182f3c" providerId="ADAL" clId="{6F8F9F5F-6886-4A78-BB92-22A395644CE3}" dt="2025-02-06T13:46:27.271" v="982" actId="1035"/>
          <ac:grpSpMkLst>
            <pc:docMk/>
            <pc:sldMk cId="770741721" sldId="256"/>
            <ac:grpSpMk id="49" creationId="{C984BFB0-94CE-14E4-B717-95B8FC75C926}"/>
          </ac:grpSpMkLst>
        </pc:grpChg>
        <pc:picChg chg="add mod ord modCrop">
          <ac:chgData name="WALTER STEFANONI" userId="bb227d38-b472-4dd3-9cc0-f891f5182f3c" providerId="ADAL" clId="{6F8F9F5F-6886-4A78-BB92-22A395644CE3}" dt="2025-02-06T10:37:20.393" v="901" actId="1440"/>
          <ac:picMkLst>
            <pc:docMk/>
            <pc:sldMk cId="770741721" sldId="256"/>
            <ac:picMk id="19" creationId="{8867ACBC-9F99-31B7-DF59-F0CB552B4137}"/>
          </ac:picMkLst>
        </pc:picChg>
        <pc:picChg chg="add mod">
          <ac:chgData name="WALTER STEFANONI" userId="bb227d38-b472-4dd3-9cc0-f891f5182f3c" providerId="ADAL" clId="{6F8F9F5F-6886-4A78-BB92-22A395644CE3}" dt="2025-02-06T10:37:20.393" v="901" actId="1440"/>
          <ac:picMkLst>
            <pc:docMk/>
            <pc:sldMk cId="770741721" sldId="256"/>
            <ac:picMk id="23" creationId="{DD935B1A-C9AA-626F-E451-D69559C9D057}"/>
          </ac:picMkLst>
        </pc:picChg>
        <pc:picChg chg="add mod">
          <ac:chgData name="WALTER STEFANONI" userId="bb227d38-b472-4dd3-9cc0-f891f5182f3c" providerId="ADAL" clId="{6F8F9F5F-6886-4A78-BB92-22A395644CE3}" dt="2025-02-06T10:58:01.240" v="917" actId="1037"/>
          <ac:picMkLst>
            <pc:docMk/>
            <pc:sldMk cId="770741721" sldId="256"/>
            <ac:picMk id="25" creationId="{831D048A-323E-2438-4A27-773BC1D18B3E}"/>
          </ac:picMkLst>
        </pc:picChg>
        <pc:picChg chg="add mod">
          <ac:chgData name="WALTER STEFANONI" userId="bb227d38-b472-4dd3-9cc0-f891f5182f3c" providerId="ADAL" clId="{6F8F9F5F-6886-4A78-BB92-22A395644CE3}" dt="2025-02-06T09:34:14.520" v="148" actId="164"/>
          <ac:picMkLst>
            <pc:docMk/>
            <pc:sldMk cId="770741721" sldId="256"/>
            <ac:picMk id="26" creationId="{0D6077BB-DF74-3F5E-C8DF-577183B7AA3E}"/>
          </ac:picMkLst>
        </pc:picChg>
        <pc:picChg chg="add mod ord modCrop">
          <ac:chgData name="WALTER STEFANONI" userId="bb227d38-b472-4dd3-9cc0-f891f5182f3c" providerId="ADAL" clId="{6F8F9F5F-6886-4A78-BB92-22A395644CE3}" dt="2025-02-06T13:46:27.271" v="982" actId="1035"/>
          <ac:picMkLst>
            <pc:docMk/>
            <pc:sldMk cId="770741721" sldId="256"/>
            <ac:picMk id="31" creationId="{95CCA8ED-0801-9D8D-A59D-AE9637AEEDF8}"/>
          </ac:picMkLst>
        </pc:picChg>
        <pc:picChg chg="add mod">
          <ac:chgData name="WALTER STEFANONI" userId="bb227d38-b472-4dd3-9cc0-f891f5182f3c" providerId="ADAL" clId="{6F8F9F5F-6886-4A78-BB92-22A395644CE3}" dt="2025-02-06T13:46:53.540" v="988" actId="1076"/>
          <ac:picMkLst>
            <pc:docMk/>
            <pc:sldMk cId="770741721" sldId="256"/>
            <ac:picMk id="33" creationId="{FE4CDC02-9076-AC23-0F78-A3224DE51D76}"/>
          </ac:picMkLst>
        </pc:picChg>
        <pc:picChg chg="add mod modCrop">
          <ac:chgData name="WALTER STEFANONI" userId="bb227d38-b472-4dd3-9cc0-f891f5182f3c" providerId="ADAL" clId="{6F8F9F5F-6886-4A78-BB92-22A395644CE3}" dt="2025-02-06T10:58:09.079" v="926" actId="1037"/>
          <ac:picMkLst>
            <pc:docMk/>
            <pc:sldMk cId="770741721" sldId="256"/>
            <ac:picMk id="48" creationId="{1CB47A0F-72E1-6279-13A1-32D357282BBB}"/>
          </ac:picMkLst>
        </pc:picChg>
        <pc:picChg chg="add mod ord modCrop">
          <ac:chgData name="WALTER STEFANONI" userId="bb227d38-b472-4dd3-9cc0-f891f5182f3c" providerId="ADAL" clId="{6F8F9F5F-6886-4A78-BB92-22A395644CE3}" dt="2025-02-06T10:28:43.872" v="780" actId="14861"/>
          <ac:picMkLst>
            <pc:docMk/>
            <pc:sldMk cId="770741721" sldId="256"/>
            <ac:picMk id="51" creationId="{610274BE-1F66-0553-8681-AF7EE52B105B}"/>
          </ac:picMkLst>
        </pc:picChg>
      </pc:sldChg>
    </pc:docChg>
  </pc:docChgLst>
  <pc:docChgLst>
    <pc:chgData name="EMANUELE PALLOZZI" userId="241cc19d-e2d9-4c7f-a4c5-bde035ca43ab" providerId="ADAL" clId="{63F6B38E-9676-44D8-8DBF-577ACA0F66EA}"/>
    <pc:docChg chg="undo custSel modSld">
      <pc:chgData name="EMANUELE PALLOZZI" userId="241cc19d-e2d9-4c7f-a4c5-bde035ca43ab" providerId="ADAL" clId="{63F6B38E-9676-44D8-8DBF-577ACA0F66EA}" dt="2025-02-06T13:45:30.374" v="197" actId="20577"/>
      <pc:docMkLst>
        <pc:docMk/>
      </pc:docMkLst>
      <pc:sldChg chg="modSp mod">
        <pc:chgData name="EMANUELE PALLOZZI" userId="241cc19d-e2d9-4c7f-a4c5-bde035ca43ab" providerId="ADAL" clId="{63F6B38E-9676-44D8-8DBF-577ACA0F66EA}" dt="2025-02-06T13:45:30.374" v="197" actId="20577"/>
        <pc:sldMkLst>
          <pc:docMk/>
          <pc:sldMk cId="770741721" sldId="256"/>
        </pc:sldMkLst>
        <pc:spChg chg="mod">
          <ac:chgData name="EMANUELE PALLOZZI" userId="241cc19d-e2d9-4c7f-a4c5-bde035ca43ab" providerId="ADAL" clId="{63F6B38E-9676-44D8-8DBF-577ACA0F66EA}" dt="2025-02-06T13:40:51.852" v="154" actId="403"/>
          <ac:spMkLst>
            <pc:docMk/>
            <pc:sldMk cId="770741721" sldId="256"/>
            <ac:spMk id="5" creationId="{5575BAFE-CEFD-7C3F-365C-F6749FD26716}"/>
          </ac:spMkLst>
        </pc:spChg>
        <pc:spChg chg="mod">
          <ac:chgData name="EMANUELE PALLOZZI" userId="241cc19d-e2d9-4c7f-a4c5-bde035ca43ab" providerId="ADAL" clId="{63F6B38E-9676-44D8-8DBF-577ACA0F66EA}" dt="2025-02-06T13:44:18.858" v="187" actId="255"/>
          <ac:spMkLst>
            <pc:docMk/>
            <pc:sldMk cId="770741721" sldId="256"/>
            <ac:spMk id="11" creationId="{6AA23190-BFD7-A997-A3D6-1D1DDF9A46AA}"/>
          </ac:spMkLst>
        </pc:spChg>
        <pc:spChg chg="mod">
          <ac:chgData name="EMANUELE PALLOZZI" userId="241cc19d-e2d9-4c7f-a4c5-bde035ca43ab" providerId="ADAL" clId="{63F6B38E-9676-44D8-8DBF-577ACA0F66EA}" dt="2025-02-06T13:44:58.459" v="195"/>
          <ac:spMkLst>
            <pc:docMk/>
            <pc:sldMk cId="770741721" sldId="256"/>
            <ac:spMk id="13" creationId="{1C6BE030-80C2-02AF-98A4-C55E1F026DF9}"/>
          </ac:spMkLst>
        </pc:spChg>
        <pc:spChg chg="mod">
          <ac:chgData name="EMANUELE PALLOZZI" userId="241cc19d-e2d9-4c7f-a4c5-bde035ca43ab" providerId="ADAL" clId="{63F6B38E-9676-44D8-8DBF-577ACA0F66EA}" dt="2025-02-06T13:44:30.708" v="188" actId="255"/>
          <ac:spMkLst>
            <pc:docMk/>
            <pc:sldMk cId="770741721" sldId="256"/>
            <ac:spMk id="15" creationId="{FB652CC6-2D33-BEBC-E2E5-5E6E5E2ECBFA}"/>
          </ac:spMkLst>
        </pc:spChg>
        <pc:spChg chg="mod">
          <ac:chgData name="EMANUELE PALLOZZI" userId="241cc19d-e2d9-4c7f-a4c5-bde035ca43ab" providerId="ADAL" clId="{63F6B38E-9676-44D8-8DBF-577ACA0F66EA}" dt="2025-02-06T13:34:43.813" v="36" actId="20577"/>
          <ac:spMkLst>
            <pc:docMk/>
            <pc:sldMk cId="770741721" sldId="256"/>
            <ac:spMk id="52" creationId="{FD105F7C-64F1-3565-5696-2ABD8825502D}"/>
          </ac:spMkLst>
        </pc:spChg>
        <pc:spChg chg="mod">
          <ac:chgData name="EMANUELE PALLOZZI" userId="241cc19d-e2d9-4c7f-a4c5-bde035ca43ab" providerId="ADAL" clId="{63F6B38E-9676-44D8-8DBF-577ACA0F66EA}" dt="2025-02-06T13:45:30.374" v="197" actId="20577"/>
          <ac:spMkLst>
            <pc:docMk/>
            <pc:sldMk cId="770741721" sldId="256"/>
            <ac:spMk id="54" creationId="{4DD42741-5F85-3C71-2622-808BFD48B43D}"/>
          </ac:spMkLst>
        </pc:spChg>
      </pc:sldChg>
    </pc:docChg>
  </pc:docChgLst>
  <pc:docChgLst>
    <pc:chgData name="EMANUELE PALLOZZI" userId="241cc19d-e2d9-4c7f-a4c5-bde035ca43ab" providerId="ADAL" clId="{C4656E3A-C337-4685-93AD-5A4D8DE229E5}"/>
    <pc:docChg chg="custSel modSld">
      <pc:chgData name="EMANUELE PALLOZZI" userId="241cc19d-e2d9-4c7f-a4c5-bde035ca43ab" providerId="ADAL" clId="{C4656E3A-C337-4685-93AD-5A4D8DE229E5}" dt="2025-02-07T11:55:21.876" v="94" actId="20577"/>
      <pc:docMkLst>
        <pc:docMk/>
      </pc:docMkLst>
      <pc:sldChg chg="modSp mod modCm">
        <pc:chgData name="EMANUELE PALLOZZI" userId="241cc19d-e2d9-4c7f-a4c5-bde035ca43ab" providerId="ADAL" clId="{C4656E3A-C337-4685-93AD-5A4D8DE229E5}" dt="2025-02-07T11:55:21.876" v="94" actId="20577"/>
        <pc:sldMkLst>
          <pc:docMk/>
          <pc:sldMk cId="770741721" sldId="256"/>
        </pc:sldMkLst>
        <pc:spChg chg="mod">
          <ac:chgData name="EMANUELE PALLOZZI" userId="241cc19d-e2d9-4c7f-a4c5-bde035ca43ab" providerId="ADAL" clId="{C4656E3A-C337-4685-93AD-5A4D8DE229E5}" dt="2025-02-07T11:55:21.876" v="94" actId="20577"/>
          <ac:spMkLst>
            <pc:docMk/>
            <pc:sldMk cId="770741721" sldId="256"/>
            <ac:spMk id="27" creationId="{7FADC67C-6CE1-EE5C-7474-18995B1BFF36}"/>
          </ac:spMkLst>
        </pc:spChg>
        <pc:extLst>
          <p:ext xmlns:p="http://schemas.openxmlformats.org/presentationml/2006/main" uri="{D6D511B9-2390-475A-947B-AFAB55BFBCF1}">
            <pc226:cmChg xmlns:pc226="http://schemas.microsoft.com/office/powerpoint/2022/06/main/command" chg="mod">
              <pc226:chgData name="EMANUELE PALLOZZI" userId="241cc19d-e2d9-4c7f-a4c5-bde035ca43ab" providerId="ADAL" clId="{C4656E3A-C337-4685-93AD-5A4D8DE229E5}" dt="2025-02-07T11:55:21.876" v="94" actId="20577"/>
              <pc2:cmMkLst xmlns:pc2="http://schemas.microsoft.com/office/powerpoint/2019/9/main/command">
                <pc:docMk/>
                <pc:sldMk cId="770741721" sldId="256"/>
                <pc2:cmMk id="{28B88F9D-157F-4D77-A728-673E4D35E3AD}"/>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 name="Picture 50" descr="A close up of a plant&#10;&#10;Description automatically generated">
            <a:extLst>
              <a:ext uri="{FF2B5EF4-FFF2-40B4-BE49-F238E27FC236}">
                <a16:creationId xmlns:a16="http://schemas.microsoft.com/office/drawing/2014/main" id="{610274BE-1F66-0553-8681-AF7EE52B105B}"/>
              </a:ext>
            </a:extLst>
          </p:cNvPr>
          <p:cNvPicPr>
            <a:picLocks noChangeAspect="1"/>
          </p:cNvPicPr>
          <p:nvPr/>
        </p:nvPicPr>
        <p:blipFill>
          <a:blip r:embed="rId3">
            <a:alphaModFix amt="42000"/>
            <a:extLst>
              <a:ext uri="{BEBA8EAE-BF5A-486C-A8C5-ECC9F3942E4B}">
                <a14:imgProps xmlns:a14="http://schemas.microsoft.com/office/drawing/2010/main">
                  <a14:imgLayer r:embed="rId4">
                    <a14:imgEffect>
                      <a14:brightnessContrast contrast="43000"/>
                    </a14:imgEffect>
                  </a14:imgLayer>
                </a14:imgProps>
              </a:ext>
              <a:ext uri="{28A0092B-C50C-407E-A947-70E740481C1C}">
                <a14:useLocalDpi xmlns:a14="http://schemas.microsoft.com/office/drawing/2010/main" val="0"/>
              </a:ext>
            </a:extLst>
          </a:blip>
          <a:srcRect l="28895" t="16184" r="28731" b="27671"/>
          <a:stretch/>
        </p:blipFill>
        <p:spPr>
          <a:xfrm>
            <a:off x="2817589" y="1668309"/>
            <a:ext cx="5083482" cy="3736098"/>
          </a:xfrm>
          <a:prstGeom prst="rect">
            <a:avLst/>
          </a:prstGeom>
          <a:effectLst>
            <a:softEdge rad="279400"/>
          </a:effectLst>
        </p:spPr>
      </p:pic>
      <p:pic>
        <p:nvPicPr>
          <p:cNvPr id="31" name="Picture 30" descr="A machine with a blue handle&#10;&#10;Description automatically generated">
            <a:extLst>
              <a:ext uri="{FF2B5EF4-FFF2-40B4-BE49-F238E27FC236}">
                <a16:creationId xmlns:a16="http://schemas.microsoft.com/office/drawing/2014/main" id="{95CCA8ED-0801-9D8D-A59D-AE9637AEEDF8}"/>
              </a:ext>
            </a:extLst>
          </p:cNvPr>
          <p:cNvPicPr>
            <a:picLocks noChangeAspect="1"/>
          </p:cNvPicPr>
          <p:nvPr/>
        </p:nvPicPr>
        <p:blipFill>
          <a:blip r:embed="rId5">
            <a:extLst>
              <a:ext uri="{28A0092B-C50C-407E-A947-70E740481C1C}">
                <a14:useLocalDpi xmlns:a14="http://schemas.microsoft.com/office/drawing/2010/main" val="0"/>
              </a:ext>
            </a:extLst>
          </a:blip>
          <a:srcRect l="7382" t="6200" r="4486"/>
          <a:stretch/>
        </p:blipFill>
        <p:spPr>
          <a:xfrm>
            <a:off x="2463650" y="3877041"/>
            <a:ext cx="2601804" cy="1557607"/>
          </a:xfrm>
          <a:prstGeom prst="rect">
            <a:avLst/>
          </a:prstGeom>
          <a:ln>
            <a:noFill/>
          </a:ln>
          <a:effectLst>
            <a:softEdge rad="112500"/>
          </a:effectLst>
        </p:spPr>
      </p:pic>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8562974" y="6340765"/>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Walter Stefanoni</a:t>
            </a: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a:p>
        </p:txBody>
      </p:sp>
      <p:sp>
        <p:nvSpPr>
          <p:cNvPr id="11" name="TextBox 10">
            <a:extLst>
              <a:ext uri="{FF2B5EF4-FFF2-40B4-BE49-F238E27FC236}">
                <a16:creationId xmlns:a16="http://schemas.microsoft.com/office/drawing/2014/main" id="{6AA23190-BFD7-A997-A3D6-1D1DDF9A46AA}"/>
              </a:ext>
            </a:extLst>
          </p:cNvPr>
          <p:cNvSpPr txBox="1"/>
          <p:nvPr/>
        </p:nvSpPr>
        <p:spPr>
          <a:xfrm>
            <a:off x="583296" y="3722314"/>
            <a:ext cx="1912580" cy="1569660"/>
          </a:xfrm>
          <a:prstGeom prst="rect">
            <a:avLst/>
          </a:prstGeom>
          <a:noFill/>
        </p:spPr>
        <p:txBody>
          <a:bodyPr wrap="square">
            <a:spAutoFit/>
          </a:bodyPr>
          <a:lstStyle/>
          <a:p>
            <a:pPr algn="just"/>
            <a:r>
              <a:rPr lang="en-US" sz="800" dirty="0">
                <a:effectLst/>
                <a:latin typeface="Times New Roman" panose="02020603050405020304" pitchFamily="18" charset="0"/>
                <a:ea typeface="Times New Roman" panose="02020603050405020304" pitchFamily="18" charset="0"/>
              </a:rPr>
              <a:t>High-Res Spectroradiometer </a:t>
            </a:r>
          </a:p>
          <a:p>
            <a:pPr algn="just"/>
            <a:r>
              <a:rPr lang="en-US" sz="1600" dirty="0">
                <a:effectLst/>
                <a:latin typeface="Times New Roman" panose="02020603050405020304" pitchFamily="18" charset="0"/>
                <a:ea typeface="Times New Roman" panose="02020603050405020304" pitchFamily="18" charset="0"/>
              </a:rPr>
              <a:t>ASD </a:t>
            </a:r>
            <a:r>
              <a:rPr lang="en-US" sz="1600" dirty="0" err="1">
                <a:effectLst/>
                <a:latin typeface="Times New Roman" panose="02020603050405020304" pitchFamily="18" charset="0"/>
                <a:ea typeface="Times New Roman" panose="02020603050405020304" pitchFamily="18" charset="0"/>
              </a:rPr>
              <a:t>FieldSpec</a:t>
            </a:r>
            <a:r>
              <a:rPr lang="en-US" sz="1600" dirty="0">
                <a:effectLst/>
                <a:latin typeface="Times New Roman" panose="02020603050405020304" pitchFamily="18" charset="0"/>
                <a:ea typeface="Times New Roman" panose="02020603050405020304" pitchFamily="18" charset="0"/>
              </a:rPr>
              <a:t> 4</a:t>
            </a:r>
            <a:r>
              <a:rPr lang="en-US" sz="800" dirty="0">
                <a:effectLst/>
                <a:latin typeface="Times New Roman" panose="02020603050405020304" pitchFamily="18" charset="0"/>
                <a:ea typeface="Times New Roman" panose="02020603050405020304" pitchFamily="18" charset="0"/>
              </a:rPr>
              <a:t> </a:t>
            </a:r>
          </a:p>
          <a:p>
            <a:pPr algn="just"/>
            <a:r>
              <a:rPr lang="en-US" sz="800" dirty="0">
                <a:effectLst/>
                <a:latin typeface="Times New Roman" panose="02020603050405020304" pitchFamily="18" charset="0"/>
                <a:ea typeface="Times New Roman" panose="02020603050405020304" pitchFamily="18" charset="0"/>
              </a:rPr>
              <a:t>covers the full solar irradiance spectrum (350–2500 nm), enabling the measurement of vegetation indices including NDVI, PRI, WI, NDWI, ARI, and CRI. These indices provide insights into plant functional traits related to photosynthetic pigments (chlorophyll, carotenoids, and anthocyanins), leaf structure, and water content.</a:t>
            </a:r>
            <a:endParaRPr lang="en-US" sz="800" dirty="0"/>
          </a:p>
        </p:txBody>
      </p:sp>
      <p:sp>
        <p:nvSpPr>
          <p:cNvPr id="13" name="TextBox 12">
            <a:extLst>
              <a:ext uri="{FF2B5EF4-FFF2-40B4-BE49-F238E27FC236}">
                <a16:creationId xmlns:a16="http://schemas.microsoft.com/office/drawing/2014/main" id="{1C6BE030-80C2-02AF-98A4-C55E1F026DF9}"/>
              </a:ext>
            </a:extLst>
          </p:cNvPr>
          <p:cNvSpPr txBox="1"/>
          <p:nvPr/>
        </p:nvSpPr>
        <p:spPr>
          <a:xfrm>
            <a:off x="8074961" y="3971262"/>
            <a:ext cx="2693731" cy="1200330"/>
          </a:xfrm>
          <a:prstGeom prst="rect">
            <a:avLst/>
          </a:prstGeom>
          <a:noFill/>
        </p:spPr>
        <p:txBody>
          <a:bodyPr wrap="square">
            <a:spAutoFit/>
          </a:bodyPr>
          <a:lstStyle/>
          <a:p>
            <a:pPr algn="just"/>
            <a:r>
              <a:rPr lang="en-US" sz="800" dirty="0">
                <a:effectLst/>
                <a:latin typeface="Times New Roman" panose="02020603050405020304" pitchFamily="18" charset="0"/>
                <a:ea typeface="Times New Roman" panose="02020603050405020304" pitchFamily="18" charset="0"/>
              </a:rPr>
              <a:t>The </a:t>
            </a:r>
            <a:r>
              <a:rPr lang="en-US" sz="1600" dirty="0">
                <a:effectLst/>
                <a:latin typeface="Times New Roman" panose="02020603050405020304" pitchFamily="18" charset="0"/>
                <a:ea typeface="Times New Roman" panose="02020603050405020304" pitchFamily="18" charset="0"/>
              </a:rPr>
              <a:t>LI-7810</a:t>
            </a:r>
            <a:r>
              <a:rPr lang="en-US" sz="800" dirty="0">
                <a:effectLst/>
                <a:latin typeface="Times New Roman" panose="02020603050405020304" pitchFamily="18" charset="0"/>
                <a:ea typeface="Times New Roman" panose="02020603050405020304" pitchFamily="18" charset="0"/>
              </a:rPr>
              <a:t> (CO</a:t>
            </a:r>
            <a:r>
              <a:rPr lang="en-US" sz="800" baseline="-25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 CH</a:t>
            </a:r>
            <a:r>
              <a:rPr lang="en-US" sz="800" baseline="-25000" dirty="0">
                <a:effectLst/>
                <a:latin typeface="Times New Roman" panose="02020603050405020304" pitchFamily="18" charset="0"/>
                <a:ea typeface="Times New Roman" panose="02020603050405020304" pitchFamily="18" charset="0"/>
              </a:rPr>
              <a:t>4</a:t>
            </a:r>
            <a:r>
              <a:rPr lang="en-US" sz="800" dirty="0">
                <a:effectLst/>
                <a:latin typeface="Times New Roman" panose="02020603050405020304" pitchFamily="18" charset="0"/>
                <a:ea typeface="Times New Roman" panose="02020603050405020304" pitchFamily="18" charset="0"/>
              </a:rPr>
              <a:t>, and H</a:t>
            </a:r>
            <a:r>
              <a:rPr lang="en-US" sz="800" baseline="-25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O analyzer) enables high-precision, long-term monitoring of greenhouse gas emissions and can be mounted on a backpack for real-time field data acquisition in both static and dynamic configurations. The instrument supports soil experiment measurements, and up to 16 units can be interconnected to continuously monitor CO</a:t>
            </a:r>
            <a:r>
              <a:rPr lang="en-US" sz="800" baseline="-25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 CH</a:t>
            </a:r>
            <a:r>
              <a:rPr lang="en-US" sz="800" baseline="-25000" dirty="0">
                <a:effectLst/>
                <a:latin typeface="Times New Roman" panose="02020603050405020304" pitchFamily="18" charset="0"/>
                <a:ea typeface="Times New Roman" panose="02020603050405020304" pitchFamily="18" charset="0"/>
              </a:rPr>
              <a:t>4</a:t>
            </a:r>
            <a:r>
              <a:rPr lang="en-US" sz="800" dirty="0">
                <a:effectLst/>
                <a:latin typeface="Times New Roman" panose="02020603050405020304" pitchFamily="18" charset="0"/>
                <a:ea typeface="Times New Roman" panose="02020603050405020304" pitchFamily="18" charset="0"/>
              </a:rPr>
              <a:t>, and H</a:t>
            </a:r>
            <a:r>
              <a:rPr lang="en-US" sz="800" baseline="-25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O emission rates across larger areas.</a:t>
            </a:r>
            <a:endParaRPr lang="en-US" sz="800" dirty="0"/>
          </a:p>
        </p:txBody>
      </p:sp>
      <p:sp>
        <p:nvSpPr>
          <p:cNvPr id="15" name="TextBox 14">
            <a:extLst>
              <a:ext uri="{FF2B5EF4-FFF2-40B4-BE49-F238E27FC236}">
                <a16:creationId xmlns:a16="http://schemas.microsoft.com/office/drawing/2014/main" id="{FB652CC6-2D33-BEBC-E2E5-5E6E5E2ECBFA}"/>
              </a:ext>
            </a:extLst>
          </p:cNvPr>
          <p:cNvSpPr txBox="1"/>
          <p:nvPr/>
        </p:nvSpPr>
        <p:spPr>
          <a:xfrm>
            <a:off x="5154909" y="1630173"/>
            <a:ext cx="5819996" cy="954107"/>
          </a:xfrm>
          <a:prstGeom prst="rect">
            <a:avLst/>
          </a:prstGeom>
          <a:noFill/>
        </p:spPr>
        <p:txBody>
          <a:bodyPr wrap="square">
            <a:spAutoFit/>
          </a:bodyPr>
          <a:lstStyle/>
          <a:p>
            <a:pPr algn="just"/>
            <a:r>
              <a:rPr lang="en-US" sz="800" dirty="0">
                <a:effectLst/>
                <a:latin typeface="Times New Roman" panose="02020603050405020304" pitchFamily="18" charset="0"/>
                <a:ea typeface="Times New Roman" panose="02020603050405020304" pitchFamily="18" charset="0"/>
              </a:rPr>
              <a:t>Agilent</a:t>
            </a:r>
            <a:r>
              <a:rPr lang="en-US" sz="1600" dirty="0">
                <a:effectLst/>
                <a:latin typeface="Times New Roman" panose="02020603050405020304" pitchFamily="18" charset="0"/>
                <a:ea typeface="Times New Roman" panose="02020603050405020304" pitchFamily="18" charset="0"/>
              </a:rPr>
              <a:t> Gas Chromatography/Mass Spectrometry (GC/MS) </a:t>
            </a:r>
            <a:r>
              <a:rPr lang="en-US" sz="800" dirty="0">
                <a:effectLst/>
                <a:latin typeface="Times New Roman" panose="02020603050405020304" pitchFamily="18" charset="0"/>
                <a:ea typeface="Times New Roman" panose="02020603050405020304" pitchFamily="18" charset="0"/>
              </a:rPr>
              <a:t>system equipped with a H</a:t>
            </a:r>
            <a:r>
              <a:rPr lang="en-US" sz="800" baseline="-25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 gas generator for in-situ carrier gas production to analyze Volatile Organic Compounds (VOCs) emissions. The instrument features a Markes autosampler that handles up to 100 tubes for continuous analysis. This setup enables the analysis of numerous samples within hours, with overnight programming capability, significantly accelerating the process. Unlike the previous GC/MS system, it eliminates the need for helium, offering both cost and environmental benefits. The system also supports liquid-phase injections for analyzing laboratory-derived extracts.</a:t>
            </a:r>
            <a:endParaRPr lang="en-US" sz="200" dirty="0"/>
          </a:p>
        </p:txBody>
      </p:sp>
      <p:grpSp>
        <p:nvGrpSpPr>
          <p:cNvPr id="24" name="Group 23">
            <a:extLst>
              <a:ext uri="{FF2B5EF4-FFF2-40B4-BE49-F238E27FC236}">
                <a16:creationId xmlns:a16="http://schemas.microsoft.com/office/drawing/2014/main" id="{7DC8D154-F934-24A0-B216-F178A96F6A9F}"/>
              </a:ext>
            </a:extLst>
          </p:cNvPr>
          <p:cNvGrpSpPr/>
          <p:nvPr/>
        </p:nvGrpSpPr>
        <p:grpSpPr>
          <a:xfrm>
            <a:off x="6186724" y="2472954"/>
            <a:ext cx="4693532" cy="1323101"/>
            <a:chOff x="4969093" y="4916382"/>
            <a:chExt cx="4736476" cy="1130105"/>
          </a:xfrm>
        </p:grpSpPr>
        <p:pic>
          <p:nvPicPr>
            <p:cNvPr id="19" name="Picture 18" descr="A room with a white cabinet and a white machine&#10;&#10;Description automatically generated with medium confidence">
              <a:extLst>
                <a:ext uri="{FF2B5EF4-FFF2-40B4-BE49-F238E27FC236}">
                  <a16:creationId xmlns:a16="http://schemas.microsoft.com/office/drawing/2014/main" id="{8867ACBC-9F99-31B7-DF59-F0CB552B4137}"/>
                </a:ext>
              </a:extLst>
            </p:cNvPr>
            <p:cNvPicPr>
              <a:picLocks noChangeAspect="1"/>
            </p:cNvPicPr>
            <p:nvPr/>
          </p:nvPicPr>
          <p:blipFill>
            <a:blip r:embed="rId8">
              <a:extLst>
                <a:ext uri="{28A0092B-C50C-407E-A947-70E740481C1C}">
                  <a14:useLocalDpi xmlns:a14="http://schemas.microsoft.com/office/drawing/2010/main" val="0"/>
                </a:ext>
              </a:extLst>
            </a:blip>
            <a:srcRect l="4505" t="34286" r="4452" b="33062"/>
            <a:stretch/>
          </p:blipFill>
          <p:spPr>
            <a:xfrm>
              <a:off x="4969093" y="4916382"/>
              <a:ext cx="4736476" cy="1130105"/>
            </a:xfrm>
            <a:prstGeom prst="rect">
              <a:avLst/>
            </a:prstGeom>
            <a:ln>
              <a:noFill/>
            </a:ln>
            <a:effectLst>
              <a:softEdge rad="112500"/>
            </a:effectLst>
          </p:spPr>
        </p:pic>
        <p:pic>
          <p:nvPicPr>
            <p:cNvPr id="23" name="Picture 22" descr="A machine with a dial and a red device&#10;&#10;Description automatically generated with medium confidence">
              <a:extLst>
                <a:ext uri="{FF2B5EF4-FFF2-40B4-BE49-F238E27FC236}">
                  <a16:creationId xmlns:a16="http://schemas.microsoft.com/office/drawing/2014/main" id="{DD935B1A-C9AA-626F-E451-D69559C9D0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1304" y="4931094"/>
              <a:ext cx="1495426" cy="994887"/>
            </a:xfrm>
            <a:prstGeom prst="rect">
              <a:avLst/>
            </a:prstGeom>
            <a:ln>
              <a:noFill/>
            </a:ln>
            <a:effectLst>
              <a:softEdge rad="112500"/>
            </a:effectLst>
          </p:spPr>
        </p:pic>
      </p:grpSp>
      <p:sp>
        <p:nvSpPr>
          <p:cNvPr id="27" name="TextBox 26">
            <a:extLst>
              <a:ext uri="{FF2B5EF4-FFF2-40B4-BE49-F238E27FC236}">
                <a16:creationId xmlns:a16="http://schemas.microsoft.com/office/drawing/2014/main" id="{7FADC67C-6CE1-EE5C-7474-18995B1BFF36}"/>
              </a:ext>
            </a:extLst>
          </p:cNvPr>
          <p:cNvSpPr txBox="1"/>
          <p:nvPr/>
        </p:nvSpPr>
        <p:spPr>
          <a:xfrm>
            <a:off x="630962" y="5296175"/>
            <a:ext cx="11356822" cy="1231106"/>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Projects in which the instruments have worked in the last year:</a:t>
            </a:r>
          </a:p>
          <a:p>
            <a:r>
              <a:rPr lang="it-IT" sz="800" dirty="0">
                <a:solidFill>
                  <a:srgbClr val="000000"/>
                </a:solidFill>
                <a:latin typeface="Times New Roman" panose="02020603050405020304" pitchFamily="18" charset="0"/>
                <a:cs typeface="Times New Roman" panose="02020603050405020304" pitchFamily="18" charset="0"/>
              </a:rPr>
              <a:t>M.</a:t>
            </a:r>
            <a:r>
              <a:rPr lang="it-IT" sz="800">
                <a:solidFill>
                  <a:srgbClr val="000000"/>
                </a:solidFill>
                <a:latin typeface="Times New Roman" panose="02020603050405020304" pitchFamily="18" charset="0"/>
                <a:cs typeface="Times New Roman" panose="02020603050405020304" pitchFamily="18" charset="0"/>
              </a:rPr>
              <a:t>i.T.</a:t>
            </a:r>
            <a:r>
              <a:rPr lang="it-IT" sz="800" dirty="0">
                <a:solidFill>
                  <a:srgbClr val="000000"/>
                </a:solidFill>
                <a:latin typeface="Times New Roman" panose="02020603050405020304" pitchFamily="18" charset="0"/>
                <a:cs typeface="Times New Roman" panose="02020603050405020304" pitchFamily="18" charset="0"/>
              </a:rPr>
              <a:t>e.: P. Brunetti, D. Marzi, M.L. Antenozio, C. Caisutti</a:t>
            </a:r>
          </a:p>
          <a:p>
            <a:r>
              <a:rPr lang="it-IT" sz="800" dirty="0">
                <a:latin typeface="Times New Roman" panose="02020603050405020304" pitchFamily="18" charset="0"/>
                <a:cs typeface="Times New Roman" panose="02020603050405020304" pitchFamily="18" charset="0"/>
              </a:rPr>
              <a:t>PRIN 2022 – Assisted Phytoremediation: P. </a:t>
            </a:r>
            <a:r>
              <a:rPr lang="it-IT" sz="800" dirty="0">
                <a:solidFill>
                  <a:srgbClr val="000000"/>
                </a:solidFill>
                <a:latin typeface="Times New Roman" panose="02020603050405020304" pitchFamily="18" charset="0"/>
                <a:cs typeface="Times New Roman" panose="02020603050405020304" pitchFamily="18" charset="0"/>
              </a:rPr>
              <a:t>Brunetti, D. Marzi, M.L. Antenozio, C. Caisutti</a:t>
            </a:r>
          </a:p>
          <a:p>
            <a:r>
              <a:rPr lang="en-US" sz="800" dirty="0" err="1">
                <a:solidFill>
                  <a:srgbClr val="000000"/>
                </a:solidFill>
                <a:latin typeface="Times New Roman" panose="02020603050405020304" pitchFamily="18" charset="0"/>
                <a:cs typeface="Times New Roman" panose="02020603050405020304" pitchFamily="18" charset="0"/>
              </a:rPr>
              <a:t>MCIN_Spanish</a:t>
            </a:r>
            <a:r>
              <a:rPr lang="en-US" sz="800" dirty="0">
                <a:solidFill>
                  <a:srgbClr val="000000"/>
                </a:solidFill>
                <a:latin typeface="Times New Roman" panose="02020603050405020304" pitchFamily="18" charset="0"/>
                <a:cs typeface="Times New Roman" panose="02020603050405020304" pitchFamily="18" charset="0"/>
              </a:rPr>
              <a:t> Ministry of Universities: NEOCOMP - </a:t>
            </a:r>
            <a:r>
              <a:rPr lang="pt-BR" sz="800" dirty="0">
                <a:solidFill>
                  <a:srgbClr val="000000"/>
                </a:solidFill>
                <a:latin typeface="Times New Roman" panose="02020603050405020304" pitchFamily="18" charset="0"/>
                <a:cs typeface="Times New Roman" panose="02020603050405020304" pitchFamily="18" charset="0"/>
              </a:rPr>
              <a:t>M. I. Nogues Gonzalez, C.A. Alonso</a:t>
            </a:r>
          </a:p>
          <a:p>
            <a:r>
              <a:rPr lang="en-US" sz="800" dirty="0">
                <a:solidFill>
                  <a:srgbClr val="000000"/>
                </a:solidFill>
                <a:latin typeface="Times New Roman" panose="02020603050405020304" pitchFamily="18" charset="0"/>
                <a:cs typeface="Times New Roman" panose="02020603050405020304" pitchFamily="18" charset="0"/>
              </a:rPr>
              <a:t>STUDY VISIT ABROAD of Polish Academy of Sciences: </a:t>
            </a:r>
            <a:r>
              <a:rPr lang="pt-BR" sz="800" dirty="0">
                <a:solidFill>
                  <a:srgbClr val="000000"/>
                </a:solidFill>
                <a:latin typeface="Times New Roman" panose="02020603050405020304" pitchFamily="18" charset="0"/>
                <a:cs typeface="Times New Roman" panose="02020603050405020304" pitchFamily="18" charset="0"/>
              </a:rPr>
              <a:t>M. I. Nogues Gonzalez, Z. Miszalski, M. Gieniec</a:t>
            </a:r>
          </a:p>
          <a:p>
            <a:r>
              <a:rPr lang="it-IT" sz="800" dirty="0">
                <a:latin typeface="Times New Roman" panose="02020603050405020304" pitchFamily="18" charset="0"/>
                <a:cs typeface="Times New Roman" panose="02020603050405020304" pitchFamily="18" charset="0"/>
              </a:rPr>
              <a:t>MiPAAF -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Sviluppo</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vivaismo</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piattaforma</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varietale</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corilicola</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VI.VA.CO“ S.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Portarena</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Prof.ssa</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Fanelli (</a:t>
            </a:r>
            <a:r>
              <a:rPr lang="en-US"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UniPG</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800" dirty="0">
              <a:effectLst/>
              <a:latin typeface="Times New Roman" panose="02020603050405020304" pitchFamily="18" charset="0"/>
              <a:ea typeface="Aptos" panose="020B0004020202020204" pitchFamily="34" charset="0"/>
              <a:cs typeface="Times New Roman" panose="02020603050405020304" pitchFamily="18" charset="0"/>
            </a:endParaRPr>
          </a:p>
          <a:p>
            <a:r>
              <a:rPr lang="it-IT" sz="800" dirty="0">
                <a:solidFill>
                  <a:srgbClr val="000000"/>
                </a:solidFill>
                <a:latin typeface="Times New Roman" panose="02020603050405020304" pitchFamily="18" charset="0"/>
                <a:cs typeface="Times New Roman" panose="02020603050405020304" pitchFamily="18" charset="0"/>
              </a:rPr>
              <a:t>NBFC –Spoke4.5.2-</a:t>
            </a:r>
            <a:r>
              <a:rPr lang="en-US" sz="800" dirty="0">
                <a:solidFill>
                  <a:srgbClr val="000000"/>
                </a:solidFill>
                <a:latin typeface="Times New Roman" panose="02020603050405020304" pitchFamily="18" charset="0"/>
                <a:cs typeface="Times New Roman" panose="02020603050405020304" pitchFamily="18" charset="0"/>
              </a:rPr>
              <a:t>Monitoring functional characterization and traceability of resilient basic propagation material for ecosystem restoration and nature-based solutions, E </a:t>
            </a:r>
            <a:r>
              <a:rPr lang="en-US" sz="800" dirty="0" err="1">
                <a:solidFill>
                  <a:srgbClr val="000000"/>
                </a:solidFill>
                <a:latin typeface="Times New Roman" panose="02020603050405020304" pitchFamily="18" charset="0"/>
                <a:cs typeface="Times New Roman" panose="02020603050405020304" pitchFamily="18" charset="0"/>
              </a:rPr>
              <a:t>D’Andrea</a:t>
            </a:r>
            <a:r>
              <a:rPr lang="en-US" sz="800" dirty="0">
                <a:solidFill>
                  <a:srgbClr val="000000"/>
                </a:solidFill>
                <a:latin typeface="Times New Roman" panose="02020603050405020304" pitchFamily="18" charset="0"/>
                <a:cs typeface="Times New Roman" panose="02020603050405020304" pitchFamily="18" charset="0"/>
              </a:rPr>
              <a:t>, N.</a:t>
            </a:r>
            <a:r>
              <a:rPr lang="nn-NO" sz="800" dirty="0">
                <a:solidFill>
                  <a:srgbClr val="000000"/>
                </a:solidFill>
                <a:latin typeface="Times New Roman" panose="02020603050405020304" pitchFamily="18" charset="0"/>
                <a:cs typeface="Times New Roman" panose="02020603050405020304" pitchFamily="18" charset="0"/>
              </a:rPr>
              <a:t> Rezaei Sangsaraki, P. De Angelis, D. Liberati, G. D’Onofrio, S. Pagliarani </a:t>
            </a:r>
          </a:p>
          <a:p>
            <a:r>
              <a:rPr lang="it-IT" sz="800" dirty="0">
                <a:solidFill>
                  <a:srgbClr val="000000"/>
                </a:solidFill>
                <a:latin typeface="Times New Roman" panose="02020603050405020304" pitchFamily="18" charset="0"/>
                <a:cs typeface="Times New Roman" panose="02020603050405020304" pitchFamily="18" charset="0"/>
              </a:rPr>
              <a:t>ARSIAL - identificazione di specie arboree idonee agli attuali scenari di cambiamenti climatici nella Regione Lazio: L. Fusaro (CNR_IBE), L. Passatore, G. Giorgetti</a:t>
            </a:r>
            <a:endParaRPr lang="en-US" sz="800" dirty="0">
              <a:solidFill>
                <a:srgbClr val="000000"/>
              </a:solidFill>
              <a:latin typeface="Times New Roman" panose="02020603050405020304" pitchFamily="18" charset="0"/>
              <a:cs typeface="Times New Roman" panose="02020603050405020304" pitchFamily="18" charset="0"/>
            </a:endParaRPr>
          </a:p>
        </p:txBody>
      </p:sp>
      <p:pic>
        <p:nvPicPr>
          <p:cNvPr id="33" name="Picture 32" descr="A grey box with wires and wires&#10;&#10;Description automatically generated">
            <a:extLst>
              <a:ext uri="{FF2B5EF4-FFF2-40B4-BE49-F238E27FC236}">
                <a16:creationId xmlns:a16="http://schemas.microsoft.com/office/drawing/2014/main" id="{FE4CDC02-9076-AC23-0F78-A3224DE51D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3857" y="3796055"/>
            <a:ext cx="2692497" cy="1514529"/>
          </a:xfrm>
          <a:prstGeom prst="rect">
            <a:avLst/>
          </a:prstGeom>
          <a:ln>
            <a:noFill/>
          </a:ln>
          <a:effectLst>
            <a:softEdge rad="112500"/>
          </a:effectLst>
        </p:spPr>
      </p:pic>
      <p:grpSp>
        <p:nvGrpSpPr>
          <p:cNvPr id="49" name="Group 48">
            <a:extLst>
              <a:ext uri="{FF2B5EF4-FFF2-40B4-BE49-F238E27FC236}">
                <a16:creationId xmlns:a16="http://schemas.microsoft.com/office/drawing/2014/main" id="{C984BFB0-94CE-14E4-B717-95B8FC75C926}"/>
              </a:ext>
            </a:extLst>
          </p:cNvPr>
          <p:cNvGrpSpPr/>
          <p:nvPr/>
        </p:nvGrpSpPr>
        <p:grpSpPr>
          <a:xfrm>
            <a:off x="630963" y="1594839"/>
            <a:ext cx="4296861" cy="2079103"/>
            <a:chOff x="630963" y="1604266"/>
            <a:chExt cx="4296861" cy="2079103"/>
          </a:xfrm>
        </p:grpSpPr>
        <p:grpSp>
          <p:nvGrpSpPr>
            <p:cNvPr id="29" name="Group 28">
              <a:extLst>
                <a:ext uri="{FF2B5EF4-FFF2-40B4-BE49-F238E27FC236}">
                  <a16:creationId xmlns:a16="http://schemas.microsoft.com/office/drawing/2014/main" id="{71621945-1018-9AB4-8FF6-E028EEC4422B}"/>
                </a:ext>
              </a:extLst>
            </p:cNvPr>
            <p:cNvGrpSpPr/>
            <p:nvPr/>
          </p:nvGrpSpPr>
          <p:grpSpPr>
            <a:xfrm>
              <a:off x="630963" y="1604266"/>
              <a:ext cx="4296861" cy="2076155"/>
              <a:chOff x="2714371" y="1212140"/>
              <a:chExt cx="4296861" cy="2100864"/>
            </a:xfrm>
          </p:grpSpPr>
          <p:sp>
            <p:nvSpPr>
              <p:cNvPr id="5" name="TextBox 4">
                <a:extLst>
                  <a:ext uri="{FF2B5EF4-FFF2-40B4-BE49-F238E27FC236}">
                    <a16:creationId xmlns:a16="http://schemas.microsoft.com/office/drawing/2014/main" id="{5575BAFE-CEFD-7C3F-365C-F6749FD26716}"/>
                  </a:ext>
                </a:extLst>
              </p:cNvPr>
              <p:cNvSpPr txBox="1"/>
              <p:nvPr/>
            </p:nvSpPr>
            <p:spPr>
              <a:xfrm>
                <a:off x="2714371" y="1238603"/>
                <a:ext cx="3467573" cy="840887"/>
              </a:xfrm>
              <a:prstGeom prst="rect">
                <a:avLst/>
              </a:prstGeom>
              <a:noFill/>
            </p:spPr>
            <p:txBody>
              <a:bodyPr wrap="square">
                <a:spAutoFit/>
              </a:bodyPr>
              <a:lstStyle/>
              <a:p>
                <a:pPr algn="just"/>
                <a:r>
                  <a:rPr lang="en-US" sz="800" dirty="0">
                    <a:effectLst/>
                    <a:latin typeface="Times New Roman" panose="02020603050405020304" pitchFamily="18" charset="0"/>
                    <a:ea typeface="Times New Roman" panose="02020603050405020304" pitchFamily="18" charset="0"/>
                  </a:rPr>
                  <a:t>The LiCOR </a:t>
                </a:r>
                <a:r>
                  <a:rPr lang="en-US" sz="1600" dirty="0">
                    <a:effectLst/>
                    <a:latin typeface="Times New Roman" panose="02020603050405020304" pitchFamily="18" charset="0"/>
                    <a:ea typeface="Times New Roman" panose="02020603050405020304" pitchFamily="18" charset="0"/>
                  </a:rPr>
                  <a:t>LI-6800</a:t>
                </a:r>
                <a:r>
                  <a:rPr lang="en-US" sz="800" dirty="0">
                    <a:effectLst/>
                    <a:latin typeface="Times New Roman" panose="02020603050405020304" pitchFamily="18" charset="0"/>
                    <a:ea typeface="Times New Roman" panose="02020603050405020304" pitchFamily="18" charset="0"/>
                  </a:rPr>
                  <a:t> replaces the older LI-6400XT model, offering faster data acquisition, improved portability, and extended configuration options. Its accessories enable monitoring of soil respiration, respiration rates of small organisms (e.g., insects), and photosynthetic rates of both evergreen and broadleaf species, as well as algae and mosses in aqueous solutions.</a:t>
                </a:r>
                <a:endParaRPr lang="en-US" sz="800" dirty="0"/>
              </a:p>
            </p:txBody>
          </p:sp>
          <p:grpSp>
            <p:nvGrpSpPr>
              <p:cNvPr id="28" name="Group 27">
                <a:extLst>
                  <a:ext uri="{FF2B5EF4-FFF2-40B4-BE49-F238E27FC236}">
                    <a16:creationId xmlns:a16="http://schemas.microsoft.com/office/drawing/2014/main" id="{8A73C348-481E-0AA7-627C-76CC34F5C0AA}"/>
                  </a:ext>
                </a:extLst>
              </p:cNvPr>
              <p:cNvGrpSpPr/>
              <p:nvPr/>
            </p:nvGrpSpPr>
            <p:grpSpPr>
              <a:xfrm>
                <a:off x="4759432" y="1212140"/>
                <a:ext cx="2251800" cy="2100864"/>
                <a:chOff x="8311312" y="2821840"/>
                <a:chExt cx="2251800" cy="2100864"/>
              </a:xfrm>
            </p:grpSpPr>
            <p:pic>
              <p:nvPicPr>
                <p:cNvPr id="25" name="Picture 24" descr="A plant next to a machine&#10;&#10;Description automatically generated">
                  <a:extLst>
                    <a:ext uri="{FF2B5EF4-FFF2-40B4-BE49-F238E27FC236}">
                      <a16:creationId xmlns:a16="http://schemas.microsoft.com/office/drawing/2014/main" id="{831D048A-323E-2438-4A27-773BC1D18B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1312" y="3746212"/>
                  <a:ext cx="2091541" cy="1176492"/>
                </a:xfrm>
                <a:prstGeom prst="rect">
                  <a:avLst/>
                </a:prstGeom>
              </p:spPr>
            </p:pic>
            <p:pic>
              <p:nvPicPr>
                <p:cNvPr id="26" name="Picture 25" descr="A person standing next to a camera&#10;&#10;Description automatically generated">
                  <a:extLst>
                    <a:ext uri="{FF2B5EF4-FFF2-40B4-BE49-F238E27FC236}">
                      <a16:creationId xmlns:a16="http://schemas.microsoft.com/office/drawing/2014/main" id="{0D6077BB-DF74-3F5E-C8DF-577183B7AA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8978" y="2821840"/>
                  <a:ext cx="684134" cy="1216239"/>
                </a:xfrm>
                <a:prstGeom prst="rect">
                  <a:avLst/>
                </a:prstGeom>
              </p:spPr>
            </p:pic>
          </p:grpSp>
        </p:grpSp>
        <p:pic>
          <p:nvPicPr>
            <p:cNvPr id="48" name="Picture 47" descr="A red light on a device&#10;&#10;Description automatically generated">
              <a:extLst>
                <a:ext uri="{FF2B5EF4-FFF2-40B4-BE49-F238E27FC236}">
                  <a16:creationId xmlns:a16="http://schemas.microsoft.com/office/drawing/2014/main" id="{1CB47A0F-72E1-6279-13A1-32D357282BBB}"/>
                </a:ext>
              </a:extLst>
            </p:cNvPr>
            <p:cNvPicPr>
              <a:picLocks noChangeAspect="1"/>
            </p:cNvPicPr>
            <p:nvPr/>
          </p:nvPicPr>
          <p:blipFill>
            <a:blip r:embed="rId13">
              <a:extLst>
                <a:ext uri="{28A0092B-C50C-407E-A947-70E740481C1C}">
                  <a14:useLocalDpi xmlns:a14="http://schemas.microsoft.com/office/drawing/2010/main" val="0"/>
                </a:ext>
              </a:extLst>
            </a:blip>
            <a:srcRect l="6929" r="11103"/>
            <a:stretch/>
          </p:blipFill>
          <p:spPr>
            <a:xfrm>
              <a:off x="751270" y="2514820"/>
              <a:ext cx="1702820" cy="1168549"/>
            </a:xfrm>
            <a:prstGeom prst="rect">
              <a:avLst/>
            </a:prstGeom>
          </p:spPr>
        </p:pic>
      </p:grpSp>
      <p:sp>
        <p:nvSpPr>
          <p:cNvPr id="52" name="TextBox 51">
            <a:extLst>
              <a:ext uri="{FF2B5EF4-FFF2-40B4-BE49-F238E27FC236}">
                <a16:creationId xmlns:a16="http://schemas.microsoft.com/office/drawing/2014/main" id="{FD105F7C-64F1-3565-5696-2ABD8825502D}"/>
              </a:ext>
            </a:extLst>
          </p:cNvPr>
          <p:cNvSpPr txBox="1"/>
          <p:nvPr/>
        </p:nvSpPr>
        <p:spPr>
          <a:xfrm>
            <a:off x="1357242" y="895215"/>
            <a:ext cx="3228515" cy="369332"/>
          </a:xfrm>
          <a:prstGeom prst="rect">
            <a:avLst/>
          </a:prstGeom>
        </p:spPr>
        <p:txBody>
          <a:bodyPr vert="horz" lIns="91440" tIns="45720" rIns="91440" bIns="45720" rtlCol="0" anchor="ctr"/>
          <a:lstStyle>
            <a:defPPr>
              <a:defRPr lang="it-IT"/>
            </a:defPPr>
            <a:lvl1pPr algn="r">
              <a:defRPr>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lgn="l"/>
            <a:r>
              <a:rPr lang="it-IT" sz="1400" i="1" dirty="0">
                <a:solidFill>
                  <a:schemeClr val="tx1"/>
                </a:solidFill>
                <a:effectLst/>
              </a:rPr>
              <a:t>W. Stefanoni, E. Pallozzi, C. Calfapietra</a:t>
            </a:r>
            <a:endParaRPr lang="en-US" sz="1400" i="1" dirty="0">
              <a:solidFill>
                <a:schemeClr val="tx1"/>
              </a:solidFill>
              <a:effectLst/>
            </a:endParaRPr>
          </a:p>
        </p:txBody>
      </p:sp>
      <p:sp>
        <p:nvSpPr>
          <p:cNvPr id="54" name="TextBox 53">
            <a:extLst>
              <a:ext uri="{FF2B5EF4-FFF2-40B4-BE49-F238E27FC236}">
                <a16:creationId xmlns:a16="http://schemas.microsoft.com/office/drawing/2014/main" id="{4DD42741-5F85-3C71-2622-808BFD48B43D}"/>
              </a:ext>
            </a:extLst>
          </p:cNvPr>
          <p:cNvSpPr txBox="1"/>
          <p:nvPr/>
        </p:nvSpPr>
        <p:spPr>
          <a:xfrm>
            <a:off x="630963" y="1228000"/>
            <a:ext cx="10539800" cy="369332"/>
          </a:xfrm>
          <a:prstGeom prst="rect">
            <a:avLst/>
          </a:prstGeom>
          <a:noFill/>
        </p:spPr>
        <p:txBody>
          <a:bodyPr wrap="square">
            <a:spAutoFit/>
          </a:bodyPr>
          <a:lstStyle/>
          <a:p>
            <a:r>
              <a:rPr lang="en-US" sz="900" i="1" dirty="0">
                <a:latin typeface="Times New Roman" panose="02020603050405020304" pitchFamily="18" charset="0"/>
              </a:rPr>
              <a:t>The PNRR funding opportunities have enabled IRET to make significant investments in local infrastructure, enhancing both the quality and impact of ongoing scientific research. The acquisition of state-of-the-art instruments will facilitate deeper investigations into plant responses to biogenic and anthropogenic disturbances, critical factors in our current era of climate change.</a:t>
            </a:r>
          </a:p>
        </p:txBody>
      </p:sp>
      <p:sp>
        <p:nvSpPr>
          <p:cNvPr id="6" name="TextBox 5">
            <a:extLst>
              <a:ext uri="{FF2B5EF4-FFF2-40B4-BE49-F238E27FC236}">
                <a16:creationId xmlns:a16="http://schemas.microsoft.com/office/drawing/2014/main" id="{EB917F66-876D-F3DD-142E-9327065CF911}"/>
              </a:ext>
            </a:extLst>
          </p:cNvPr>
          <p:cNvSpPr txBox="1"/>
          <p:nvPr/>
        </p:nvSpPr>
        <p:spPr>
          <a:xfrm>
            <a:off x="3612565" y="692921"/>
            <a:ext cx="6590058" cy="369332"/>
          </a:xfrm>
          <a:prstGeom prst="rect">
            <a:avLst/>
          </a:prstGeom>
        </p:spPr>
        <p:txBody>
          <a:bodyPr vert="horz" lIns="91440" tIns="45720" rIns="91440" bIns="45720" rtlCol="0" anchor="ctr"/>
          <a:lstStyle>
            <a:defPPr>
              <a:defRPr lang="it-IT"/>
            </a:defPPr>
            <a:lvl1pPr algn="r">
              <a:defRPr i="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lgn="ctr"/>
            <a:r>
              <a:rPr lang="en-GB" sz="2000" dirty="0"/>
              <a:t>Infrastructure improvement at CNR-IRET Institute of Montelibretti financed by ITINERIS project </a:t>
            </a:r>
            <a:endParaRPr lang="en-US" sz="2000" dirty="0"/>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C416D0-F768-4CAD-9651-2040558DA7CF}">
  <ds:schemaRefs>
    <ds:schemaRef ds:uri="31636664-d730-40d7-a265-a5e11b7939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TotalTime>
  <Words>594</Words>
  <Application>Microsoft Office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Tema di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WALTER STEFANONI</cp:lastModifiedBy>
  <cp:revision>1</cp:revision>
  <dcterms:created xsi:type="dcterms:W3CDTF">2024-12-12T08:43:13Z</dcterms:created>
  <dcterms:modified xsi:type="dcterms:W3CDTF">2025-02-10T10:58:06Z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