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34551-6314-462A-BA48-CDAE576CD023}" v="2" dt="2025-01-17T09:41:27.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4660"/>
  </p:normalViewPr>
  <p:slideViewPr>
    <p:cSldViewPr snapToGrid="0">
      <p:cViewPr varScale="1">
        <p:scale>
          <a:sx n="108" d="100"/>
          <a:sy n="108" d="100"/>
        </p:scale>
        <p:origin x="2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slide" Target="slides/slide1.xml"/><Relationship Id="rId1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F5D6F6-946B-4A07-BC66-21BB86BF089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96253C9-3086-4D2C-B5B6-6F5261EB80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B9B333C5-0219-4171-B2AD-FA98917877CD}"/>
              </a:ext>
            </a:extLst>
          </p:cNvPr>
          <p:cNvSpPr>
            <a:spLocks noGrp="1"/>
          </p:cNvSpPr>
          <p:nvPr>
            <p:ph type="dt" sz="half" idx="10"/>
          </p:nvPr>
        </p:nvSpPr>
        <p:spPr/>
        <p:txBody>
          <a:bodyPr/>
          <a:lstStyle/>
          <a:p>
            <a:fld id="{12FEE3BB-F7DD-4C6B-A094-C8AAA1968D8D}" type="datetimeFigureOut">
              <a:rPr lang="it-IT" smtClean="0"/>
              <a:t>10/02/25</a:t>
            </a:fld>
            <a:endParaRPr lang="it-IT"/>
          </a:p>
        </p:txBody>
      </p:sp>
      <p:sp>
        <p:nvSpPr>
          <p:cNvPr id="5" name="Segnaposto piè di pagina 4">
            <a:extLst>
              <a:ext uri="{FF2B5EF4-FFF2-40B4-BE49-F238E27FC236}">
                <a16:creationId xmlns:a16="http://schemas.microsoft.com/office/drawing/2014/main" id="{61268E34-A3D0-443B-A226-F686CB0333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F8FBE65-4AFD-40BC-9B8E-1765EFF0AE62}"/>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72230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E5A1A-7918-4629-9F13-7F57C71510DE}"/>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ECDA221-02C3-4033-8B06-33F12BA61FA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23298A1-ED81-44DB-AEEC-5FD1229B9A31}"/>
              </a:ext>
            </a:extLst>
          </p:cNvPr>
          <p:cNvSpPr>
            <a:spLocks noGrp="1"/>
          </p:cNvSpPr>
          <p:nvPr>
            <p:ph type="dt" sz="half" idx="10"/>
          </p:nvPr>
        </p:nvSpPr>
        <p:spPr/>
        <p:txBody>
          <a:bodyPr/>
          <a:lstStyle/>
          <a:p>
            <a:fld id="{12FEE3BB-F7DD-4C6B-A094-C8AAA1968D8D}" type="datetimeFigureOut">
              <a:rPr lang="it-IT" smtClean="0"/>
              <a:t>10/02/25</a:t>
            </a:fld>
            <a:endParaRPr lang="it-IT"/>
          </a:p>
        </p:txBody>
      </p:sp>
      <p:sp>
        <p:nvSpPr>
          <p:cNvPr id="5" name="Segnaposto piè di pagina 4">
            <a:extLst>
              <a:ext uri="{FF2B5EF4-FFF2-40B4-BE49-F238E27FC236}">
                <a16:creationId xmlns:a16="http://schemas.microsoft.com/office/drawing/2014/main" id="{E2621DE1-0678-4E04-A893-B2B3B8BDB51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9BB2AC-A07E-4620-975A-968FBF71A44A}"/>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958787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523DA05-B69A-4EF9-A088-7E4469327DD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43C179F-4FB0-4CC6-B427-789E2EAC0D0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A299DAE-3CFA-4BF7-8668-24A3EEADE52D}"/>
              </a:ext>
            </a:extLst>
          </p:cNvPr>
          <p:cNvSpPr>
            <a:spLocks noGrp="1"/>
          </p:cNvSpPr>
          <p:nvPr>
            <p:ph type="dt" sz="half" idx="10"/>
          </p:nvPr>
        </p:nvSpPr>
        <p:spPr/>
        <p:txBody>
          <a:bodyPr/>
          <a:lstStyle/>
          <a:p>
            <a:fld id="{12FEE3BB-F7DD-4C6B-A094-C8AAA1968D8D}" type="datetimeFigureOut">
              <a:rPr lang="it-IT" smtClean="0"/>
              <a:t>10/02/25</a:t>
            </a:fld>
            <a:endParaRPr lang="it-IT"/>
          </a:p>
        </p:txBody>
      </p:sp>
      <p:sp>
        <p:nvSpPr>
          <p:cNvPr id="5" name="Segnaposto piè di pagina 4">
            <a:extLst>
              <a:ext uri="{FF2B5EF4-FFF2-40B4-BE49-F238E27FC236}">
                <a16:creationId xmlns:a16="http://schemas.microsoft.com/office/drawing/2014/main" id="{B603C072-1311-450A-93EF-120CEE182B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6B6ACF-CA83-4A40-9EE7-D875AC9EC60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845601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0C0626-510B-4B1C-BD25-F402C855EE9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A371F16-001F-4572-819A-5B6EAE41148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868A9B-883B-4615-871B-32B75ADFA597}"/>
              </a:ext>
            </a:extLst>
          </p:cNvPr>
          <p:cNvSpPr>
            <a:spLocks noGrp="1"/>
          </p:cNvSpPr>
          <p:nvPr>
            <p:ph type="dt" sz="half" idx="10"/>
          </p:nvPr>
        </p:nvSpPr>
        <p:spPr/>
        <p:txBody>
          <a:bodyPr/>
          <a:lstStyle/>
          <a:p>
            <a:fld id="{12FEE3BB-F7DD-4C6B-A094-C8AAA1968D8D}" type="datetimeFigureOut">
              <a:rPr lang="it-IT" smtClean="0"/>
              <a:t>10/02/25</a:t>
            </a:fld>
            <a:endParaRPr lang="it-IT"/>
          </a:p>
        </p:txBody>
      </p:sp>
      <p:sp>
        <p:nvSpPr>
          <p:cNvPr id="5" name="Segnaposto piè di pagina 4">
            <a:extLst>
              <a:ext uri="{FF2B5EF4-FFF2-40B4-BE49-F238E27FC236}">
                <a16:creationId xmlns:a16="http://schemas.microsoft.com/office/drawing/2014/main" id="{0C154C42-2911-4072-B5F1-48EB3AA1EB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628925-ABE1-4D5E-BF99-56C80D6A0644}"/>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66643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14E272-B09D-4187-8C84-F965E191B7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406E7461-E90F-4CB5-8C0F-5999F38AA3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E73A7D4-9C2D-4453-8A2E-356CDD43F1ED}"/>
              </a:ext>
            </a:extLst>
          </p:cNvPr>
          <p:cNvSpPr>
            <a:spLocks noGrp="1"/>
          </p:cNvSpPr>
          <p:nvPr>
            <p:ph type="dt" sz="half" idx="10"/>
          </p:nvPr>
        </p:nvSpPr>
        <p:spPr/>
        <p:txBody>
          <a:bodyPr/>
          <a:lstStyle/>
          <a:p>
            <a:fld id="{12FEE3BB-F7DD-4C6B-A094-C8AAA1968D8D}" type="datetimeFigureOut">
              <a:rPr lang="it-IT" smtClean="0"/>
              <a:t>10/02/25</a:t>
            </a:fld>
            <a:endParaRPr lang="it-IT"/>
          </a:p>
        </p:txBody>
      </p:sp>
      <p:sp>
        <p:nvSpPr>
          <p:cNvPr id="5" name="Segnaposto piè di pagina 4">
            <a:extLst>
              <a:ext uri="{FF2B5EF4-FFF2-40B4-BE49-F238E27FC236}">
                <a16:creationId xmlns:a16="http://schemas.microsoft.com/office/drawing/2014/main" id="{BC6C506F-5779-4B01-8EF7-B3D346E3AE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6B90DEB-B9DB-4D50-A051-E80F16F8C9B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075567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5318A4-E4DB-4A0B-A979-E7971F2A7A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52CDD29-273C-42EF-833F-575DD8B2689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CEEF0CA-6E4C-4D21-A7FE-C99DE0C9F4C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47B64442-5F47-45D9-A9ED-206524D780F1}"/>
              </a:ext>
            </a:extLst>
          </p:cNvPr>
          <p:cNvSpPr>
            <a:spLocks noGrp="1"/>
          </p:cNvSpPr>
          <p:nvPr>
            <p:ph type="dt" sz="half" idx="10"/>
          </p:nvPr>
        </p:nvSpPr>
        <p:spPr/>
        <p:txBody>
          <a:bodyPr/>
          <a:lstStyle/>
          <a:p>
            <a:fld id="{12FEE3BB-F7DD-4C6B-A094-C8AAA1968D8D}" type="datetimeFigureOut">
              <a:rPr lang="it-IT" smtClean="0"/>
              <a:t>10/02/25</a:t>
            </a:fld>
            <a:endParaRPr lang="it-IT"/>
          </a:p>
        </p:txBody>
      </p:sp>
      <p:sp>
        <p:nvSpPr>
          <p:cNvPr id="6" name="Segnaposto piè di pagina 5">
            <a:extLst>
              <a:ext uri="{FF2B5EF4-FFF2-40B4-BE49-F238E27FC236}">
                <a16:creationId xmlns:a16="http://schemas.microsoft.com/office/drawing/2014/main" id="{5436A940-B566-48D5-BB5C-53401A26A2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09C73FD-2683-4778-9512-F698CCC21187}"/>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805785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B81AD0-F912-4CA9-B8EB-A4F72E1000A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715F8EC-9F58-49FF-B0CD-B9C1D2B273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CA0BC26-E1DD-46CA-8D2B-E4FEB40CF52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8DDE1900-4309-4D1A-AFBF-E01D293E8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A61F4E7-941D-4F6B-9132-57BD3EF4C5C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4E37614-6DAD-446C-9B81-207C5191E4CB}"/>
              </a:ext>
            </a:extLst>
          </p:cNvPr>
          <p:cNvSpPr>
            <a:spLocks noGrp="1"/>
          </p:cNvSpPr>
          <p:nvPr>
            <p:ph type="dt" sz="half" idx="10"/>
          </p:nvPr>
        </p:nvSpPr>
        <p:spPr/>
        <p:txBody>
          <a:bodyPr/>
          <a:lstStyle/>
          <a:p>
            <a:fld id="{12FEE3BB-F7DD-4C6B-A094-C8AAA1968D8D}" type="datetimeFigureOut">
              <a:rPr lang="it-IT" smtClean="0"/>
              <a:t>10/02/25</a:t>
            </a:fld>
            <a:endParaRPr lang="it-IT"/>
          </a:p>
        </p:txBody>
      </p:sp>
      <p:sp>
        <p:nvSpPr>
          <p:cNvPr id="8" name="Segnaposto piè di pagina 7">
            <a:extLst>
              <a:ext uri="{FF2B5EF4-FFF2-40B4-BE49-F238E27FC236}">
                <a16:creationId xmlns:a16="http://schemas.microsoft.com/office/drawing/2014/main" id="{A20C7153-1768-4B34-A7DF-78C652BD1885}"/>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025B596-EB45-4CA4-B9F5-C65E35203958}"/>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186540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AD7BB-691B-4C28-ADAE-692E155CB31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72A3996-1E68-440A-B3B2-D854AD8A18DC}"/>
              </a:ext>
            </a:extLst>
          </p:cNvPr>
          <p:cNvSpPr>
            <a:spLocks noGrp="1"/>
          </p:cNvSpPr>
          <p:nvPr>
            <p:ph type="dt" sz="half" idx="10"/>
          </p:nvPr>
        </p:nvSpPr>
        <p:spPr/>
        <p:txBody>
          <a:bodyPr/>
          <a:lstStyle/>
          <a:p>
            <a:fld id="{12FEE3BB-F7DD-4C6B-A094-C8AAA1968D8D}" type="datetimeFigureOut">
              <a:rPr lang="it-IT" smtClean="0"/>
              <a:t>10/02/25</a:t>
            </a:fld>
            <a:endParaRPr lang="it-IT"/>
          </a:p>
        </p:txBody>
      </p:sp>
      <p:sp>
        <p:nvSpPr>
          <p:cNvPr id="4" name="Segnaposto piè di pagina 3">
            <a:extLst>
              <a:ext uri="{FF2B5EF4-FFF2-40B4-BE49-F238E27FC236}">
                <a16:creationId xmlns:a16="http://schemas.microsoft.com/office/drawing/2014/main" id="{2A7F52A3-674B-4366-B44A-CA15F60453D0}"/>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138C6C0C-3B71-4844-BAD4-959CE72FAFB9}"/>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605085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3B1FB46-6673-42C3-B63D-430177D81746}"/>
              </a:ext>
            </a:extLst>
          </p:cNvPr>
          <p:cNvSpPr>
            <a:spLocks noGrp="1"/>
          </p:cNvSpPr>
          <p:nvPr>
            <p:ph type="dt" sz="half" idx="10"/>
          </p:nvPr>
        </p:nvSpPr>
        <p:spPr/>
        <p:txBody>
          <a:bodyPr/>
          <a:lstStyle/>
          <a:p>
            <a:fld id="{12FEE3BB-F7DD-4C6B-A094-C8AAA1968D8D}" type="datetimeFigureOut">
              <a:rPr lang="it-IT" smtClean="0"/>
              <a:t>10/02/25</a:t>
            </a:fld>
            <a:endParaRPr lang="it-IT"/>
          </a:p>
        </p:txBody>
      </p:sp>
      <p:sp>
        <p:nvSpPr>
          <p:cNvPr id="3" name="Segnaposto piè di pagina 2">
            <a:extLst>
              <a:ext uri="{FF2B5EF4-FFF2-40B4-BE49-F238E27FC236}">
                <a16:creationId xmlns:a16="http://schemas.microsoft.com/office/drawing/2014/main" id="{BCA20CC1-F570-4B5E-B62B-6BEF92FCD63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16017A0-4210-4D30-BC07-E370B7237859}"/>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1403624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AE97A1-C0FA-4382-8B33-398E2CF75E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68C19FC-42D4-4C10-95D0-F72DA8BCC0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80B2476-D60F-4EF8-AAC9-5FDF0F366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7B7C251-A619-45CF-BA02-E67490763E52}"/>
              </a:ext>
            </a:extLst>
          </p:cNvPr>
          <p:cNvSpPr>
            <a:spLocks noGrp="1"/>
          </p:cNvSpPr>
          <p:nvPr>
            <p:ph type="dt" sz="half" idx="10"/>
          </p:nvPr>
        </p:nvSpPr>
        <p:spPr/>
        <p:txBody>
          <a:bodyPr/>
          <a:lstStyle/>
          <a:p>
            <a:fld id="{12FEE3BB-F7DD-4C6B-A094-C8AAA1968D8D}" type="datetimeFigureOut">
              <a:rPr lang="it-IT" smtClean="0"/>
              <a:t>10/02/25</a:t>
            </a:fld>
            <a:endParaRPr lang="it-IT"/>
          </a:p>
        </p:txBody>
      </p:sp>
      <p:sp>
        <p:nvSpPr>
          <p:cNvPr id="6" name="Segnaposto piè di pagina 5">
            <a:extLst>
              <a:ext uri="{FF2B5EF4-FFF2-40B4-BE49-F238E27FC236}">
                <a16:creationId xmlns:a16="http://schemas.microsoft.com/office/drawing/2014/main" id="{A26DD71B-C9FB-49C7-91B1-25F8385796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A96D5E0-3661-4B54-B034-4CCA3ED92273}"/>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2949512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5ED7D2-DE4D-4843-B7F4-3F1482E2802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6585039-F30A-42F4-8105-959B1B1B9B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B235A75-AD2D-4C55-BCE2-24EA0B509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4CDED24-765F-43B6-8778-B1AD4A2B2454}"/>
              </a:ext>
            </a:extLst>
          </p:cNvPr>
          <p:cNvSpPr>
            <a:spLocks noGrp="1"/>
          </p:cNvSpPr>
          <p:nvPr>
            <p:ph type="dt" sz="half" idx="10"/>
          </p:nvPr>
        </p:nvSpPr>
        <p:spPr/>
        <p:txBody>
          <a:bodyPr/>
          <a:lstStyle/>
          <a:p>
            <a:fld id="{12FEE3BB-F7DD-4C6B-A094-C8AAA1968D8D}" type="datetimeFigureOut">
              <a:rPr lang="it-IT" smtClean="0"/>
              <a:t>10/02/25</a:t>
            </a:fld>
            <a:endParaRPr lang="it-IT"/>
          </a:p>
        </p:txBody>
      </p:sp>
      <p:sp>
        <p:nvSpPr>
          <p:cNvPr id="6" name="Segnaposto piè di pagina 5">
            <a:extLst>
              <a:ext uri="{FF2B5EF4-FFF2-40B4-BE49-F238E27FC236}">
                <a16:creationId xmlns:a16="http://schemas.microsoft.com/office/drawing/2014/main" id="{14B24C6E-4221-4725-ACC2-9231C2D5C1D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8D0026A-FB09-4D04-B669-4C3AC4B8523D}"/>
              </a:ext>
            </a:extLst>
          </p:cNvPr>
          <p:cNvSpPr>
            <a:spLocks noGrp="1"/>
          </p:cNvSpPr>
          <p:nvPr>
            <p:ph type="sldNum" sz="quarter" idx="12"/>
          </p:nvPr>
        </p:nvSpPr>
        <p:spPr/>
        <p:txBody>
          <a:bodyPr/>
          <a:lstStyle/>
          <a:p>
            <a:fld id="{2FECEB77-B846-42DF-98B1-9B115CCE7049}" type="slidenum">
              <a:rPr lang="it-IT" smtClean="0"/>
              <a:t>‹N›</a:t>
            </a:fld>
            <a:endParaRPr lang="it-IT"/>
          </a:p>
        </p:txBody>
      </p:sp>
    </p:spTree>
    <p:extLst>
      <p:ext uri="{BB962C8B-B14F-4D97-AF65-F5344CB8AC3E}">
        <p14:creationId xmlns:p14="http://schemas.microsoft.com/office/powerpoint/2010/main" val="398155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0A2309BB-E92D-4CD9-BCB9-4D98DC39FF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33F14AD-AE10-41DD-A99E-06519BD41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6E288B9-3663-41FF-BC3A-18AE54FDDF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EE3BB-F7DD-4C6B-A094-C8AAA1968D8D}" type="datetimeFigureOut">
              <a:rPr lang="it-IT" smtClean="0"/>
              <a:t>10/02/25</a:t>
            </a:fld>
            <a:endParaRPr lang="it-IT"/>
          </a:p>
        </p:txBody>
      </p:sp>
      <p:sp>
        <p:nvSpPr>
          <p:cNvPr id="5" name="Segnaposto piè di pagina 4">
            <a:extLst>
              <a:ext uri="{FF2B5EF4-FFF2-40B4-BE49-F238E27FC236}">
                <a16:creationId xmlns:a16="http://schemas.microsoft.com/office/drawing/2014/main" id="{D284F00E-C870-41EE-A358-97DCFEE51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B90196-9610-4B13-A51A-2B8CF370AE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ECEB77-B846-42DF-98B1-9B115CCE7049}" type="slidenum">
              <a:rPr lang="it-IT" smtClean="0"/>
              <a:t>‹N›</a:t>
            </a:fld>
            <a:endParaRPr lang="it-IT"/>
          </a:p>
        </p:txBody>
      </p:sp>
    </p:spTree>
    <p:extLst>
      <p:ext uri="{BB962C8B-B14F-4D97-AF65-F5344CB8AC3E}">
        <p14:creationId xmlns:p14="http://schemas.microsoft.com/office/powerpoint/2010/main" val="3681882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egnaposto numero diapositiva 6">
            <a:extLst>
              <a:ext uri="{FF2B5EF4-FFF2-40B4-BE49-F238E27FC236}">
                <a16:creationId xmlns:a16="http://schemas.microsoft.com/office/drawing/2014/main" id="{0D48CFCC-2C9F-4E3B-9D69-16F6863D5E3F}"/>
              </a:ext>
            </a:extLst>
          </p:cNvPr>
          <p:cNvSpPr txBox="1">
            <a:spLocks/>
          </p:cNvSpPr>
          <p:nvPr/>
        </p:nvSpPr>
        <p:spPr>
          <a:xfrm>
            <a:off x="7144418" y="6245765"/>
            <a:ext cx="3353372" cy="365125"/>
          </a:xfrm>
          <a:prstGeom prst="rect">
            <a:avLst/>
          </a:prstGeom>
        </p:spPr>
        <p:txBody>
          <a:bodyPr vert="horz" lIns="91440" tIns="45720" rIns="91440" bIns="45720" rtlCol="0" anchor="ct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it-IT"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Poster </a:t>
            </a:r>
            <a:r>
              <a:rPr lang="it-IT" dirty="0" err="1">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Presenter</a:t>
            </a:r>
            <a:r>
              <a:rPr lang="it-IT"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Enrico Petrangeli</a:t>
            </a:r>
            <a:endParaRPr lang="it-IT" dirty="0">
              <a:solidFill>
                <a:schemeClr val="accent6">
                  <a:lumMod val="50000"/>
                </a:schemeClr>
              </a:solidFill>
              <a:effectLst>
                <a:outerShdw blurRad="38100" dist="38100" dir="2700000" algn="tl">
                  <a:srgbClr val="000000">
                    <a:alpha val="43137"/>
                  </a:srgbClr>
                </a:outerShdw>
              </a:effectLst>
              <a:highlight>
                <a:srgbClr val="FF0000"/>
              </a:highlight>
              <a:latin typeface="Times New Roman" panose="02020603050405020304" pitchFamily="18" charset="0"/>
              <a:cs typeface="Times New Roman" panose="02020603050405020304" pitchFamily="18" charset="0"/>
            </a:endParaRPr>
          </a:p>
        </p:txBody>
      </p:sp>
      <p:grpSp>
        <p:nvGrpSpPr>
          <p:cNvPr id="9" name="Gruppo 8">
            <a:extLst>
              <a:ext uri="{FF2B5EF4-FFF2-40B4-BE49-F238E27FC236}">
                <a16:creationId xmlns:a16="http://schemas.microsoft.com/office/drawing/2014/main" id="{3E05E844-A676-4F92-A8D2-4F1170E55E8E}"/>
              </a:ext>
            </a:extLst>
          </p:cNvPr>
          <p:cNvGrpSpPr/>
          <p:nvPr/>
        </p:nvGrpSpPr>
        <p:grpSpPr>
          <a:xfrm>
            <a:off x="81685" y="-10568"/>
            <a:ext cx="2399365" cy="809009"/>
            <a:chOff x="542925" y="11113"/>
            <a:chExt cx="2399365" cy="809009"/>
          </a:xfrm>
        </p:grpSpPr>
        <p:pic>
          <p:nvPicPr>
            <p:cNvPr id="7" name="Immagine 6">
              <a:extLst>
                <a:ext uri="{FF2B5EF4-FFF2-40B4-BE49-F238E27FC236}">
                  <a16:creationId xmlns:a16="http://schemas.microsoft.com/office/drawing/2014/main" id="{5BA5A8D3-EBD4-4DDC-BAA4-9EAF1E6D1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11113"/>
              <a:ext cx="2283065" cy="809009"/>
            </a:xfrm>
            <a:prstGeom prst="rect">
              <a:avLst/>
            </a:prstGeom>
          </p:spPr>
        </p:pic>
        <p:pic>
          <p:nvPicPr>
            <p:cNvPr id="8" name="Immagine 7">
              <a:extLst>
                <a:ext uri="{FF2B5EF4-FFF2-40B4-BE49-F238E27FC236}">
                  <a16:creationId xmlns:a16="http://schemas.microsoft.com/office/drawing/2014/main" id="{42BC2E56-EF4A-4FC4-8DD3-CBB43C2454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1237" y="164275"/>
              <a:ext cx="601053" cy="585724"/>
            </a:xfrm>
            <a:prstGeom prst="rect">
              <a:avLst/>
            </a:prstGeom>
          </p:spPr>
        </p:pic>
      </p:grpSp>
      <p:sp>
        <p:nvSpPr>
          <p:cNvPr id="10" name="CasellaDiTesto 10">
            <a:extLst>
              <a:ext uri="{FF2B5EF4-FFF2-40B4-BE49-F238E27FC236}">
                <a16:creationId xmlns:a16="http://schemas.microsoft.com/office/drawing/2014/main" id="{7A6A6529-C04B-437B-9D3A-2779BADC7714}"/>
              </a:ext>
            </a:extLst>
          </p:cNvPr>
          <p:cNvSpPr txBox="1"/>
          <p:nvPr/>
        </p:nvSpPr>
        <p:spPr>
          <a:xfrm>
            <a:off x="4927824" y="115699"/>
            <a:ext cx="2566669" cy="369332"/>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CNR IRET Conference</a:t>
            </a:r>
          </a:p>
        </p:txBody>
      </p:sp>
      <p:sp>
        <p:nvSpPr>
          <p:cNvPr id="3" name="CasellaDiTesto 2">
            <a:extLst>
              <a:ext uri="{FF2B5EF4-FFF2-40B4-BE49-F238E27FC236}">
                <a16:creationId xmlns:a16="http://schemas.microsoft.com/office/drawing/2014/main" id="{0B647617-F526-489B-9645-E283F7B1CF74}"/>
              </a:ext>
            </a:extLst>
          </p:cNvPr>
          <p:cNvSpPr txBox="1"/>
          <p:nvPr/>
        </p:nvSpPr>
        <p:spPr>
          <a:xfrm>
            <a:off x="7971304" y="115699"/>
            <a:ext cx="3334870" cy="369332"/>
          </a:xfrm>
          <a:prstGeom prst="rect">
            <a:avLst/>
          </a:prstGeom>
          <a:noFill/>
        </p:spPr>
        <p:txBody>
          <a:bodyPr wrap="square" rtlCol="0">
            <a:spAutoFit/>
          </a:bodyPr>
          <a:lstStyle/>
          <a:p>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Rome, February 18</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a:t>
            </a:r>
            <a:r>
              <a:rPr lang="it-IT" b="0" baseline="3000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r>
            <a:r>
              <a:rPr lang="it-IT" b="0" dirty="0">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2025</a:t>
            </a:r>
            <a:endParaRPr lang="it-IT" dirty="0"/>
          </a:p>
        </p:txBody>
      </p:sp>
      <p:sp>
        <p:nvSpPr>
          <p:cNvPr id="5" name="CasellaDiTesto 4">
            <a:extLst>
              <a:ext uri="{FF2B5EF4-FFF2-40B4-BE49-F238E27FC236}">
                <a16:creationId xmlns:a16="http://schemas.microsoft.com/office/drawing/2014/main" id="{8B709514-DEAB-00AA-C73D-720142B4190E}"/>
              </a:ext>
            </a:extLst>
          </p:cNvPr>
          <p:cNvSpPr txBox="1"/>
          <p:nvPr/>
        </p:nvSpPr>
        <p:spPr>
          <a:xfrm>
            <a:off x="768925" y="670611"/>
            <a:ext cx="9598231" cy="400110"/>
          </a:xfrm>
          <a:prstGeom prst="rect">
            <a:avLst/>
          </a:prstGeom>
          <a:noFill/>
        </p:spPr>
        <p:txBody>
          <a:bodyPr wrap="square">
            <a:spAutoFit/>
          </a:bodyPr>
          <a:lstStyle/>
          <a:p>
            <a:pPr>
              <a:spcBef>
                <a:spcPts val="1200"/>
              </a:spcBef>
              <a:spcAft>
                <a:spcPts val="300"/>
              </a:spcAft>
            </a:pPr>
            <a:r>
              <a:rPr lang="en-US" sz="2000" i="1" kern="100" dirty="0">
                <a:effectLst/>
                <a:latin typeface="Times New Roman" panose="02020603050405020304" pitchFamily="18" charset="0"/>
                <a:cs typeface="Times New Roman" panose="02020603050405020304" pitchFamily="18" charset="0"/>
              </a:rPr>
              <a:t>Advancing Agroforestry Innovation in Europe: the role of IRET in the </a:t>
            </a:r>
            <a:r>
              <a:rPr lang="en-GB" sz="2000" i="1" kern="100" dirty="0">
                <a:effectLst/>
                <a:latin typeface="Times New Roman" panose="02020603050405020304" pitchFamily="18" charset="0"/>
                <a:cs typeface="Times New Roman" panose="02020603050405020304" pitchFamily="18" charset="0"/>
              </a:rPr>
              <a:t>AF4EU project </a:t>
            </a:r>
            <a:endParaRPr lang="it-IT" sz="2000" i="1" kern="100" dirty="0">
              <a:effectLst/>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5A237339-7093-C97F-C88D-2555B09F88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342" y="1318163"/>
            <a:ext cx="2693523" cy="2423161"/>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E57B08A8-5F29-0F8E-67C9-EA59E4772AB5}"/>
              </a:ext>
            </a:extLst>
          </p:cNvPr>
          <p:cNvSpPr txBox="1"/>
          <p:nvPr/>
        </p:nvSpPr>
        <p:spPr>
          <a:xfrm>
            <a:off x="3622038" y="1338486"/>
            <a:ext cx="1694213" cy="2462213"/>
          </a:xfrm>
          <a:prstGeom prst="rect">
            <a:avLst/>
          </a:prstGeom>
          <a:noFill/>
        </p:spPr>
        <p:txBody>
          <a:bodyPr wrap="square" rtlCol="0">
            <a:spAutoFit/>
          </a:bodyPr>
          <a:lstStyle/>
          <a:p>
            <a:r>
              <a:rPr lang="en-US" sz="1100" dirty="0">
                <a:effectLst/>
                <a:latin typeface="Times New Roman" panose="02020603050405020304" pitchFamily="18" charset="0"/>
                <a:ea typeface="Times New Roman" panose="02020603050405020304" pitchFamily="18" charset="0"/>
              </a:rPr>
              <a:t>Agroforestry Business Model Innovation Network (AF4EU) is an EU-funded project that promotes agroforestry in Europe through the development of a multi-actor approach linked to interactive and innovation-driven expanded agroforestry networks: the Regional Agroforestry Innovation Networks (RAINs). </a:t>
            </a:r>
            <a:endParaRPr lang="en-US" sz="1100" dirty="0"/>
          </a:p>
        </p:txBody>
      </p:sp>
      <p:sp>
        <p:nvSpPr>
          <p:cNvPr id="14" name="CasellaDiTesto 13">
            <a:extLst>
              <a:ext uri="{FF2B5EF4-FFF2-40B4-BE49-F238E27FC236}">
                <a16:creationId xmlns:a16="http://schemas.microsoft.com/office/drawing/2014/main" id="{A0E3A5DB-4B8C-500F-EF29-70912E8524C9}"/>
              </a:ext>
            </a:extLst>
          </p:cNvPr>
          <p:cNvSpPr txBox="1"/>
          <p:nvPr/>
        </p:nvSpPr>
        <p:spPr>
          <a:xfrm>
            <a:off x="5479435" y="3025465"/>
            <a:ext cx="2015058" cy="769441"/>
          </a:xfrm>
          <a:prstGeom prst="rect">
            <a:avLst/>
          </a:prstGeom>
          <a:noFill/>
        </p:spPr>
        <p:txBody>
          <a:bodyPr wrap="square">
            <a:spAutoFit/>
          </a:bodyPr>
          <a:lstStyle/>
          <a:p>
            <a:pPr>
              <a:spcAft>
                <a:spcPts val="600"/>
              </a:spcAft>
            </a:pPr>
            <a:r>
              <a:rPr lang="en-US" sz="1100" dirty="0">
                <a:effectLst/>
                <a:latin typeface="Times New Roman" panose="02020603050405020304" pitchFamily="18" charset="0"/>
                <a:ea typeface="Times New Roman" panose="02020603050405020304" pitchFamily="18" charset="0"/>
              </a:rPr>
              <a:t>The AF4EU consortium: </a:t>
            </a:r>
            <a:r>
              <a:rPr lang="en-US" sz="1100" dirty="0">
                <a:latin typeface="Times New Roman" panose="02020603050405020304" pitchFamily="18" charset="0"/>
                <a:ea typeface="Times New Roman" panose="02020603050405020304" pitchFamily="18" charset="0"/>
              </a:rPr>
              <a:t>12 partners and five national associations </a:t>
            </a:r>
            <a:r>
              <a:rPr lang="en-US" sz="1100" dirty="0">
                <a:effectLst/>
                <a:latin typeface="Times New Roman" panose="02020603050405020304" pitchFamily="18" charset="0"/>
                <a:ea typeface="Times New Roman" panose="02020603050405020304" pitchFamily="18" charset="0"/>
              </a:rPr>
              <a:t>from 10 different European countries. </a:t>
            </a:r>
            <a:endParaRPr sz="1100" dirty="0"/>
          </a:p>
        </p:txBody>
      </p:sp>
      <p:pic>
        <p:nvPicPr>
          <p:cNvPr id="17" name="Immagine 16">
            <a:extLst>
              <a:ext uri="{FF2B5EF4-FFF2-40B4-BE49-F238E27FC236}">
                <a16:creationId xmlns:a16="http://schemas.microsoft.com/office/drawing/2014/main" id="{AD8C7963-F730-96B6-3F03-E88C3FE29B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5204" y="1346625"/>
            <a:ext cx="1694214" cy="1528524"/>
          </a:xfrm>
          <a:prstGeom prst="rect">
            <a:avLst/>
          </a:prstGeom>
        </p:spPr>
      </p:pic>
      <p:sp>
        <p:nvSpPr>
          <p:cNvPr id="19" name="CasellaDiTesto 18">
            <a:extLst>
              <a:ext uri="{FF2B5EF4-FFF2-40B4-BE49-F238E27FC236}">
                <a16:creationId xmlns:a16="http://schemas.microsoft.com/office/drawing/2014/main" id="{60CE3E92-A66E-5B28-6F97-056E284D5375}"/>
              </a:ext>
            </a:extLst>
          </p:cNvPr>
          <p:cNvSpPr txBox="1"/>
          <p:nvPr/>
        </p:nvSpPr>
        <p:spPr>
          <a:xfrm>
            <a:off x="829069" y="6122130"/>
            <a:ext cx="4122506" cy="600164"/>
          </a:xfrm>
          <a:prstGeom prst="rect">
            <a:avLst/>
          </a:prstGeom>
          <a:noFill/>
        </p:spPr>
        <p:txBody>
          <a:bodyPr wrap="square">
            <a:spAutoFit/>
          </a:bodyPr>
          <a:lstStyle/>
          <a:p>
            <a:r>
              <a:rPr lang="en-GB" sz="1100" dirty="0">
                <a:latin typeface="Times New Roman" panose="02020603050405020304" pitchFamily="18" charset="0"/>
                <a:ea typeface="Times New Roman" panose="02020603050405020304" pitchFamily="18" charset="0"/>
                <a:cs typeface="Times New Roman" panose="02020603050405020304" pitchFamily="18" charset="0"/>
              </a:rPr>
              <a:t>T</a:t>
            </a:r>
            <a:r>
              <a:rPr lang="en-GB" sz="1100" dirty="0">
                <a:effectLst/>
                <a:latin typeface="Times New Roman" panose="02020603050405020304" pitchFamily="18" charset="0"/>
                <a:ea typeface="Times New Roman" panose="02020603050405020304" pitchFamily="18" charset="0"/>
                <a:cs typeface="Times New Roman" panose="02020603050405020304" pitchFamily="18" charset="0"/>
              </a:rPr>
              <a:t>he Italian RAIN bases on the stakeholder community </a:t>
            </a:r>
          </a:p>
          <a:p>
            <a:r>
              <a:rPr lang="en-GB" sz="1100" dirty="0">
                <a:effectLst/>
                <a:latin typeface="Times New Roman" panose="02020603050405020304" pitchFamily="18" charset="0"/>
                <a:ea typeface="Times New Roman" panose="02020603050405020304" pitchFamily="18" charset="0"/>
                <a:cs typeface="Times New Roman" panose="02020603050405020304" pitchFamily="18" charset="0"/>
              </a:rPr>
              <a:t>(farmers, extenders, multipliers, researchers and policy makers) </a:t>
            </a:r>
          </a:p>
          <a:p>
            <a:r>
              <a:rPr lang="en-GB" sz="1100" dirty="0">
                <a:effectLst/>
                <a:latin typeface="Times New Roman" panose="02020603050405020304" pitchFamily="18" charset="0"/>
                <a:ea typeface="Times New Roman" panose="02020603050405020304" pitchFamily="18" charset="0"/>
                <a:cs typeface="Times New Roman" panose="02020603050405020304" pitchFamily="18" charset="0"/>
              </a:rPr>
              <a:t>acting within the </a:t>
            </a:r>
            <a:r>
              <a:rPr lang="en-GB" sz="1100" dirty="0" err="1">
                <a:effectLst/>
                <a:latin typeface="Times New Roman" panose="02020603050405020304" pitchFamily="18" charset="0"/>
                <a:ea typeface="Times New Roman" panose="02020603050405020304" pitchFamily="18" charset="0"/>
                <a:cs typeface="Times New Roman" panose="02020603050405020304" pitchFamily="18" charset="0"/>
              </a:rPr>
              <a:t>Bolsena</a:t>
            </a:r>
            <a:r>
              <a:rPr lang="en-GB" sz="1100" dirty="0">
                <a:effectLst/>
                <a:latin typeface="Times New Roman" panose="02020603050405020304" pitchFamily="18" charset="0"/>
                <a:ea typeface="Times New Roman" panose="02020603050405020304" pitchFamily="18" charset="0"/>
                <a:cs typeface="Times New Roman" panose="02020603050405020304" pitchFamily="18" charset="0"/>
              </a:rPr>
              <a:t> Lake </a:t>
            </a:r>
            <a:r>
              <a:rPr lang="en-GB" sz="1100" dirty="0" err="1">
                <a:effectLst/>
                <a:latin typeface="Times New Roman" panose="02020603050405020304" pitchFamily="18" charset="0"/>
                <a:ea typeface="Times New Roman" panose="02020603050405020304" pitchFamily="18" charset="0"/>
                <a:cs typeface="Times New Roman" panose="02020603050405020304" pitchFamily="18" charset="0"/>
              </a:rPr>
              <a:t>Biodistrict</a:t>
            </a:r>
            <a:r>
              <a:rPr lang="it-IT" sz="1100" dirty="0">
                <a:effectLst/>
                <a:latin typeface="Times New Roman" panose="02020603050405020304" pitchFamily="18" charset="0"/>
                <a:cs typeface="Times New Roman" panose="02020603050405020304" pitchFamily="18" charset="0"/>
              </a:rPr>
              <a:t> </a:t>
            </a:r>
            <a:endParaRPr sz="1100" dirty="0">
              <a:latin typeface="Times New Roman" panose="02020603050405020304" pitchFamily="18" charset="0"/>
              <a:cs typeface="Times New Roman" panose="02020603050405020304" pitchFamily="18" charset="0"/>
            </a:endParaRPr>
          </a:p>
        </p:txBody>
      </p:sp>
      <p:sp>
        <p:nvSpPr>
          <p:cNvPr id="21" name="CasellaDiTesto 20">
            <a:extLst>
              <a:ext uri="{FF2B5EF4-FFF2-40B4-BE49-F238E27FC236}">
                <a16:creationId xmlns:a16="http://schemas.microsoft.com/office/drawing/2014/main" id="{1030DBF0-C81E-D8D0-5945-0C8311836EA9}"/>
              </a:ext>
            </a:extLst>
          </p:cNvPr>
          <p:cNvSpPr txBox="1"/>
          <p:nvPr/>
        </p:nvSpPr>
        <p:spPr>
          <a:xfrm>
            <a:off x="7635834" y="1345219"/>
            <a:ext cx="3135085" cy="938719"/>
          </a:xfrm>
          <a:prstGeom prst="rect">
            <a:avLst/>
          </a:prstGeom>
          <a:noFill/>
        </p:spPr>
        <p:txBody>
          <a:bodyPr wrap="square">
            <a:spAutoFit/>
          </a:bodyPr>
          <a:lstStyle/>
          <a:p>
            <a:r>
              <a:rPr lang="en-GB" sz="1100" dirty="0">
                <a:latin typeface="Times New Roman" panose="02020603050405020304" pitchFamily="18" charset="0"/>
                <a:ea typeface="Times New Roman" panose="02020603050405020304" pitchFamily="18" charset="0"/>
                <a:cs typeface="Times New Roman" panose="02020603050405020304" pitchFamily="18" charset="0"/>
              </a:rPr>
              <a:t>T</a:t>
            </a:r>
            <a:r>
              <a:rPr lang="en-GB" sz="1100" dirty="0">
                <a:effectLst/>
                <a:latin typeface="Times New Roman" panose="02020603050405020304" pitchFamily="18" charset="0"/>
                <a:ea typeface="Times New Roman" panose="02020603050405020304" pitchFamily="18" charset="0"/>
                <a:cs typeface="Times New Roman" panose="02020603050405020304" pitchFamily="18" charset="0"/>
              </a:rPr>
              <a:t>hree “L</a:t>
            </a:r>
            <a:r>
              <a:rPr lang="en-US" sz="1100" dirty="0" err="1">
                <a:effectLst/>
                <a:latin typeface="Times New Roman" panose="02020603050405020304" pitchFamily="18" charset="0"/>
                <a:ea typeface="Times New Roman" panose="02020603050405020304" pitchFamily="18" charset="0"/>
                <a:cs typeface="Times New Roman" panose="02020603050405020304" pitchFamily="18" charset="0"/>
              </a:rPr>
              <a:t>ighthouse</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 RAINs”, reflects the agroforestry  in countries </a:t>
            </a:r>
            <a:r>
              <a:rPr lang="en-GB" sz="1100" dirty="0">
                <a:effectLst/>
                <a:latin typeface="Times New Roman" panose="02020603050405020304" pitchFamily="18" charset="0"/>
                <a:ea typeface="Times New Roman" panose="02020603050405020304" pitchFamily="18" charset="0"/>
                <a:cs typeface="Times New Roman" panose="02020603050405020304" pitchFamily="18" charset="0"/>
              </a:rPr>
              <a:t>of the Continental – Boreal, Mediterranean and Atlantic regions. </a:t>
            </a: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IRET is acting to establish a methodological framework for construction of the new RAINs</a:t>
            </a:r>
            <a:r>
              <a:rPr lang="it-IT" sz="1100" dirty="0">
                <a:effectLst/>
                <a:latin typeface="Times New Roman" panose="02020603050405020304" pitchFamily="18" charset="0"/>
                <a:cs typeface="Times New Roman" panose="02020603050405020304" pitchFamily="18" charset="0"/>
              </a:rPr>
              <a:t> </a:t>
            </a:r>
            <a:endParaRPr sz="1100" dirty="0">
              <a:latin typeface="Times New Roman" panose="02020603050405020304" pitchFamily="18" charset="0"/>
              <a:cs typeface="Times New Roman" panose="02020603050405020304" pitchFamily="18" charset="0"/>
            </a:endParaRPr>
          </a:p>
        </p:txBody>
      </p:sp>
      <p:pic>
        <p:nvPicPr>
          <p:cNvPr id="22" name="Immagine 21">
            <a:extLst>
              <a:ext uri="{FF2B5EF4-FFF2-40B4-BE49-F238E27FC236}">
                <a16:creationId xmlns:a16="http://schemas.microsoft.com/office/drawing/2014/main" id="{B1B1D48D-5C3C-86B2-8A4B-D2215EF5DC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50688" y="2278964"/>
            <a:ext cx="2743200" cy="1568192"/>
          </a:xfrm>
          <a:prstGeom prst="rect">
            <a:avLst/>
          </a:prstGeom>
        </p:spPr>
      </p:pic>
      <p:sp>
        <p:nvSpPr>
          <p:cNvPr id="25" name="Rettangolo 24">
            <a:extLst>
              <a:ext uri="{FF2B5EF4-FFF2-40B4-BE49-F238E27FC236}">
                <a16:creationId xmlns:a16="http://schemas.microsoft.com/office/drawing/2014/main" id="{FB751DA7-80F7-B5A8-28CF-72D1ED337FEF}"/>
              </a:ext>
            </a:extLst>
          </p:cNvPr>
          <p:cNvSpPr/>
          <p:nvPr/>
        </p:nvSpPr>
        <p:spPr>
          <a:xfrm>
            <a:off x="5153891" y="3903716"/>
            <a:ext cx="5339997" cy="2253968"/>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a:p>
        </p:txBody>
      </p:sp>
      <p:sp>
        <p:nvSpPr>
          <p:cNvPr id="24" name="CasellaDiTesto 23">
            <a:extLst>
              <a:ext uri="{FF2B5EF4-FFF2-40B4-BE49-F238E27FC236}">
                <a16:creationId xmlns:a16="http://schemas.microsoft.com/office/drawing/2014/main" id="{81D8B5A7-51EA-C30F-2D3F-DC44ADA7AFD4}"/>
              </a:ext>
            </a:extLst>
          </p:cNvPr>
          <p:cNvSpPr txBox="1"/>
          <p:nvPr/>
        </p:nvSpPr>
        <p:spPr>
          <a:xfrm>
            <a:off x="5316251" y="4033004"/>
            <a:ext cx="5027155" cy="2031325"/>
          </a:xfrm>
          <a:prstGeom prst="rect">
            <a:avLst/>
          </a:prstGeom>
          <a:noFill/>
        </p:spPr>
        <p:txBody>
          <a:bodyPr wrap="square">
            <a:spAutoFit/>
          </a:bodyPr>
          <a:lstStyle/>
          <a:p>
            <a:pPr algn="just"/>
            <a:r>
              <a:rPr lang="en-US" sz="1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Within this framework. IRET elaborates the guidelines to identify (1) the RAIN management procedures; (2) the RAINs governance structure, (3) the role and activities of the Innovation Broker, (4) the involvement of actors/stakeholders in each RAIN, (5) the composition, objective and timing for each RAIN workshop and (6) the thematic issues to be addressed by validating and extending the most promising land management innovations collected in AFINET towards the development of business models</a:t>
            </a:r>
            <a:r>
              <a:rPr lang="it-IT" sz="1400" b="1" dirty="0">
                <a:solidFill>
                  <a:schemeClr val="bg1"/>
                </a:solidFill>
                <a:effectLst/>
                <a:latin typeface="Times New Roman" panose="02020603050405020304" pitchFamily="18" charset="0"/>
                <a:cs typeface="Times New Roman" panose="02020603050405020304" pitchFamily="18" charset="0"/>
              </a:rPr>
              <a:t> </a:t>
            </a:r>
            <a:endParaRPr sz="1400" b="1" dirty="0">
              <a:solidFill>
                <a:schemeClr val="bg1"/>
              </a:solidFill>
              <a:latin typeface="Times New Roman" panose="02020603050405020304" pitchFamily="18" charset="0"/>
              <a:cs typeface="Times New Roman" panose="02020603050405020304" pitchFamily="18" charset="0"/>
            </a:endParaRPr>
          </a:p>
        </p:txBody>
      </p:sp>
      <p:pic>
        <p:nvPicPr>
          <p:cNvPr id="26" name="Immagine 25">
            <a:extLst>
              <a:ext uri="{FF2B5EF4-FFF2-40B4-BE49-F238E27FC236}">
                <a16:creationId xmlns:a16="http://schemas.microsoft.com/office/drawing/2014/main" id="{FFEF48D7-FA71-2767-5141-8946EB0C8653}"/>
              </a:ext>
            </a:extLst>
          </p:cNvPr>
          <p:cNvPicPr>
            <a:picLocks noChangeAspect="1"/>
          </p:cNvPicPr>
          <p:nvPr/>
        </p:nvPicPr>
        <p:blipFill rotWithShape="1">
          <a:blip r:embed="rId8"/>
          <a:srcRect t="18151" b="1"/>
          <a:stretch/>
        </p:blipFill>
        <p:spPr>
          <a:xfrm>
            <a:off x="927823" y="3903715"/>
            <a:ext cx="3727303" cy="2253969"/>
          </a:xfrm>
          <a:prstGeom prst="rect">
            <a:avLst/>
          </a:prstGeom>
        </p:spPr>
      </p:pic>
      <p:sp>
        <p:nvSpPr>
          <p:cNvPr id="11" name="CasellaDiTesto 10">
            <a:extLst>
              <a:ext uri="{FF2B5EF4-FFF2-40B4-BE49-F238E27FC236}">
                <a16:creationId xmlns:a16="http://schemas.microsoft.com/office/drawing/2014/main" id="{1CF261EF-905B-2E73-D904-C8EB00F2FA9B}"/>
              </a:ext>
            </a:extLst>
          </p:cNvPr>
          <p:cNvSpPr txBox="1"/>
          <p:nvPr/>
        </p:nvSpPr>
        <p:spPr>
          <a:xfrm>
            <a:off x="562764" y="1002670"/>
            <a:ext cx="7294416" cy="276999"/>
          </a:xfrm>
          <a:prstGeom prst="rect">
            <a:avLst/>
          </a:prstGeom>
          <a:noFill/>
        </p:spPr>
        <p:txBody>
          <a:bodyPr wrap="square">
            <a:spAutoFit/>
          </a:bodyPr>
          <a:lstStyle/>
          <a:p>
            <a:pPr algn="ctr">
              <a:spcBef>
                <a:spcPts val="1200"/>
              </a:spcBef>
              <a:spcAft>
                <a:spcPts val="1200"/>
              </a:spcAft>
            </a:pPr>
            <a:r>
              <a:rPr lang="it-IT" sz="1200" b="1" dirty="0">
                <a:effectLst/>
                <a:latin typeface="Times New Roman" panose="02020603050405020304" pitchFamily="18" charset="0"/>
                <a:cs typeface="Times New Roman" panose="02020603050405020304" pitchFamily="18" charset="0"/>
              </a:rPr>
              <a:t>Enrico Petrangeli, Cinzia Pellegrini, Francesca </a:t>
            </a:r>
            <a:r>
              <a:rPr lang="it-IT" sz="1200" b="1" dirty="0" err="1">
                <a:effectLst/>
                <a:latin typeface="Times New Roman" panose="02020603050405020304" pitchFamily="18" charset="0"/>
                <a:cs typeface="Times New Roman" panose="02020603050405020304" pitchFamily="18" charset="0"/>
              </a:rPr>
              <a:t>Chiocchini</a:t>
            </a:r>
            <a:r>
              <a:rPr lang="it-IT" sz="1200" b="1" dirty="0">
                <a:effectLst/>
                <a:latin typeface="Times New Roman" panose="02020603050405020304" pitchFamily="18" charset="0"/>
                <a:cs typeface="Times New Roman" panose="02020603050405020304" pitchFamily="18" charset="0"/>
              </a:rPr>
              <a:t>, Marco </a:t>
            </a:r>
            <a:r>
              <a:rPr lang="it-IT" sz="1200" b="1" dirty="0" err="1">
                <a:effectLst/>
                <a:latin typeface="Times New Roman" panose="02020603050405020304" pitchFamily="18" charset="0"/>
                <a:cs typeface="Times New Roman" panose="02020603050405020304" pitchFamily="18" charset="0"/>
              </a:rPr>
              <a:t>Ciolfi</a:t>
            </a:r>
            <a:r>
              <a:rPr lang="it-IT" sz="1200" b="1" dirty="0">
                <a:effectLst/>
                <a:latin typeface="Times New Roman" panose="02020603050405020304" pitchFamily="18" charset="0"/>
                <a:cs typeface="Times New Roman" panose="02020603050405020304" pitchFamily="18" charset="0"/>
              </a:rPr>
              <a:t>, Marco </a:t>
            </a:r>
            <a:r>
              <a:rPr lang="it-IT" sz="1200" b="1" dirty="0" err="1">
                <a:effectLst/>
                <a:latin typeface="Times New Roman" panose="02020603050405020304" pitchFamily="18" charset="0"/>
                <a:cs typeface="Times New Roman" panose="02020603050405020304" pitchFamily="18" charset="0"/>
              </a:rPr>
              <a:t>Lauteri</a:t>
            </a:r>
            <a:r>
              <a:rPr lang="it-IT" sz="1200" b="1" dirty="0">
                <a:effectLst/>
                <a:latin typeface="Times New Roman" panose="02020603050405020304" pitchFamily="18" charset="0"/>
                <a:cs typeface="Times New Roman" panose="02020603050405020304" pitchFamily="18" charset="0"/>
              </a:rPr>
              <a:t>, Pierluigi Paris </a:t>
            </a:r>
          </a:p>
        </p:txBody>
      </p:sp>
    </p:spTree>
    <p:extLst>
      <p:ext uri="{BB962C8B-B14F-4D97-AF65-F5344CB8AC3E}">
        <p14:creationId xmlns:p14="http://schemas.microsoft.com/office/powerpoint/2010/main" val="77074172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AE7D4DE499F4EE4EA2AEF724F1FE29B6" ma:contentTypeVersion="4" ma:contentTypeDescription="Creare un nuovo documento." ma:contentTypeScope="" ma:versionID="53d7ae532bc63df247bab6a29270804e">
  <xsd:schema xmlns:xsd="http://www.w3.org/2001/XMLSchema" xmlns:xs="http://www.w3.org/2001/XMLSchema" xmlns:p="http://schemas.microsoft.com/office/2006/metadata/properties" xmlns:ns2="31636664-d730-40d7-a265-a5e11b79394d" targetNamespace="http://schemas.microsoft.com/office/2006/metadata/properties" ma:root="true" ma:fieldsID="b2115e909aa0adb23c8c5b81ae2500d8" ns2:_="">
    <xsd:import namespace="31636664-d730-40d7-a265-a5e11b79394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36664-d730-40d7-a265-a5e11b7939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A982AE-2665-4914-8619-6458CAACD38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2D10252-B557-4F73-9C05-AB28B06A12D8}">
  <ds:schemaRefs>
    <ds:schemaRef ds:uri="http://schemas.microsoft.com/sharepoint/v3/contenttype/forms"/>
  </ds:schemaRefs>
</ds:datastoreItem>
</file>

<file path=customXml/itemProps3.xml><?xml version="1.0" encoding="utf-8"?>
<ds:datastoreItem xmlns:ds="http://schemas.openxmlformats.org/officeDocument/2006/customXml" ds:itemID="{D0C416D0-F768-4CAD-9651-2040558DA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36664-d730-40d7-a265-a5e11b7939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TotalTime>
  <Words>255</Words>
  <Application>Microsoft Macintosh PowerPoint</Application>
  <PresentationFormat>Widescreen</PresentationFormat>
  <Paragraphs>12</Paragraphs>
  <Slides>1</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vt:i4>
      </vt:variant>
    </vt:vector>
  </HeadingPairs>
  <TitlesOfParts>
    <vt:vector size="6" baseType="lpstr">
      <vt:lpstr>Arial</vt:lpstr>
      <vt:lpstr>Calibri</vt:lpstr>
      <vt:lpstr>Calibri Light</vt:lpstr>
      <vt:lpstr>Times New Roman</vt:lpstr>
      <vt:lpstr>Tema di Office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Valentina Di Paola</dc:creator>
  <cp:lastModifiedBy>Microsoft Office User</cp:lastModifiedBy>
  <cp:revision>17</cp:revision>
  <dcterms:created xsi:type="dcterms:W3CDTF">2024-12-12T08:43:13Z</dcterms:created>
  <dcterms:modified xsi:type="dcterms:W3CDTF">2025-02-10T12:13:22Z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0x010100AE7D4DE499F4EE4EA2AEF724F1FE29B6</vt:lpwstr>
  </property>
</Properties>
</file>