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934551-6314-462A-BA48-CDAE576CD023}" v="2" dt="2025-01-17T09:41:27.1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1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F5D6F6-946B-4A07-BC66-21BB86BF08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96253C9-3086-4D2C-B5B6-6F5261EB80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9B333C5-0219-4171-B2AD-FA9891787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E3BB-F7DD-4C6B-A094-C8AAA1968D8D}" type="datetimeFigureOut">
              <a:rPr lang="it-IT" smtClean="0"/>
              <a:t>12/02/25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1268E34-A3D0-443B-A226-F686CB033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F8FBE65-4AFD-40BC-9B8E-1765EFF0A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2303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5E5A1A-7918-4629-9F13-7F57C7151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ECDA221-02C3-4033-8B06-33F12BA61F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23298A1-ED81-44DB-AEEC-5FD1229B9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E3BB-F7DD-4C6B-A094-C8AAA1968D8D}" type="datetimeFigureOut">
              <a:rPr lang="it-IT" smtClean="0"/>
              <a:t>12/02/25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2621DE1-0678-4E04-A893-B2B3B8BDB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39BB2AC-A07E-4620-975A-968FBF71A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8787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523DA05-B69A-4EF9-A088-7E4469327D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43C179F-4FB0-4CC6-B427-789E2EAC0D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A299DAE-3CFA-4BF7-8668-24A3EEADE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E3BB-F7DD-4C6B-A094-C8AAA1968D8D}" type="datetimeFigureOut">
              <a:rPr lang="it-IT" smtClean="0"/>
              <a:t>12/02/25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03C072-1311-450A-93EF-120CEE182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E6B6ACF-CA83-4A40-9EE7-D875AC9E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5601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0C0626-510B-4B1C-BD25-F402C855E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A371F16-001F-4572-819A-5B6EAE411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E868A9B-883B-4615-871B-32B75ADFA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E3BB-F7DD-4C6B-A094-C8AAA1968D8D}" type="datetimeFigureOut">
              <a:rPr lang="it-IT" smtClean="0"/>
              <a:t>12/02/25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C154C42-2911-4072-B5F1-48EB3AA1E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628925-ABE1-4D5E-BF99-56C80D6A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6434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14E272-B09D-4187-8C84-F965E191B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06E7461-E90F-4CB5-8C0F-5999F38AA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E73A7D4-9C2D-4453-8A2E-356CDD43F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E3BB-F7DD-4C6B-A094-C8AAA1968D8D}" type="datetimeFigureOut">
              <a:rPr lang="it-IT" smtClean="0"/>
              <a:t>12/02/25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C6C506F-5779-4B01-8EF7-B3D346E3A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6B90DEB-B9DB-4D50-A051-E80F16F8C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5567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5318A4-E4DB-4A0B-A979-E7971F2A7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52CDD29-273C-42EF-833F-575DD8B268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EEF0CA-6E4C-4D21-A7FE-C99DE0C9F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7B64442-5F47-45D9-A9ED-206524D78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E3BB-F7DD-4C6B-A094-C8AAA1968D8D}" type="datetimeFigureOut">
              <a:rPr lang="it-IT" smtClean="0"/>
              <a:t>12/02/25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436A940-B566-48D5-BB5C-53401A26A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09C73FD-2683-4778-9512-F698CCC21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5785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B81AD0-F912-4CA9-B8EB-A4F72E100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715F8EC-9F58-49FF-B0CD-B9C1D2B27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CA0BC26-E1DD-46CA-8D2B-E4FEB40CF5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DDE1900-4309-4D1A-AFBF-E01D293E87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A61F4E7-941D-4F6B-9132-57BD3EF4C5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4E37614-6DAD-446C-9B81-207C5191E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E3BB-F7DD-4C6B-A094-C8AAA1968D8D}" type="datetimeFigureOut">
              <a:rPr lang="it-IT" smtClean="0"/>
              <a:t>12/02/25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20C7153-1768-4B34-A7DF-78C652BD1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025B596-EB45-4CA4-B9F5-C65E35203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5406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0AD7BB-691B-4C28-ADAE-692E155CB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72A3996-1E68-440A-B3B2-D854AD8A1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E3BB-F7DD-4C6B-A094-C8AAA1968D8D}" type="datetimeFigureOut">
              <a:rPr lang="it-IT" smtClean="0"/>
              <a:t>12/02/25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A7F52A3-674B-4366-B44A-CA15F60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38C6C0C-3B71-4844-BAD4-959CE72FA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5085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3B1FB46-6673-42C3-B63D-430177D81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E3BB-F7DD-4C6B-A094-C8AAA1968D8D}" type="datetimeFigureOut">
              <a:rPr lang="it-IT" smtClean="0"/>
              <a:t>12/02/25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CA20CC1-F570-4B5E-B62B-6BEF92FCD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16017A0-4210-4D30-BC07-E370B7237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3624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AE97A1-C0FA-4382-8B33-398E2CF75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8C19FC-42D4-4C10-95D0-F72DA8BCC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80B2476-D60F-4EF8-AAC9-5FDF0F3666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7B7C251-A619-45CF-BA02-E67490763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E3BB-F7DD-4C6B-A094-C8AAA1968D8D}" type="datetimeFigureOut">
              <a:rPr lang="it-IT" smtClean="0"/>
              <a:t>12/02/25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26DD71B-C9FB-49C7-91B1-25F838579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A96D5E0-3661-4B54-B034-4CCA3ED92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9512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5ED7D2-DE4D-4843-B7F4-3F1482E28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6585039-F30A-42F4-8105-959B1B1B9B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B235A75-AD2D-4C55-BCE2-24EA0B5091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4CDED24-765F-43B6-8778-B1AD4A2B2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E3BB-F7DD-4C6B-A094-C8AAA1968D8D}" type="datetimeFigureOut">
              <a:rPr lang="it-IT" smtClean="0"/>
              <a:t>12/02/25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4B24C6E-4221-4725-ACC2-9231C2D5C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8D0026A-FB09-4D04-B669-4C3AC4B85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1551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A2309BB-E92D-4CD9-BCB9-4D98DC39F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33F14AD-AE10-41DD-A99E-06519BD41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6E288B9-3663-41FF-BC3A-18AE54FDDF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EE3BB-F7DD-4C6B-A094-C8AAA1968D8D}" type="datetimeFigureOut">
              <a:rPr lang="it-IT" smtClean="0"/>
              <a:t>12/02/25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84F00E-C870-41EE-A358-97DCFEE512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B90196-9610-4B13-A51A-2B8CF370AE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188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0D48CFCC-2C9F-4E3B-9D69-16F6863D5E3F}"/>
              </a:ext>
            </a:extLst>
          </p:cNvPr>
          <p:cNvSpPr txBox="1">
            <a:spLocks/>
          </p:cNvSpPr>
          <p:nvPr/>
        </p:nvSpPr>
        <p:spPr>
          <a:xfrm>
            <a:off x="8562974" y="649687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Sara Di Lonardo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3E05E844-A676-4F92-A8D2-4F1170E55E8E}"/>
              </a:ext>
            </a:extLst>
          </p:cNvPr>
          <p:cNvGrpSpPr/>
          <p:nvPr/>
        </p:nvGrpSpPr>
        <p:grpSpPr>
          <a:xfrm>
            <a:off x="81685" y="-10568"/>
            <a:ext cx="2399365" cy="809009"/>
            <a:chOff x="542925" y="11113"/>
            <a:chExt cx="2399365" cy="809009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5BA5A8D3-EBD4-4DDC-BAA4-9EAF1E6D1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5" y="11113"/>
              <a:ext cx="2283065" cy="809009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42BC2E56-EF4A-4FC4-8DD3-CBB43C245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237" y="164275"/>
              <a:ext cx="601053" cy="585724"/>
            </a:xfrm>
            <a:prstGeom prst="rect">
              <a:avLst/>
            </a:prstGeom>
          </p:spPr>
        </p:pic>
      </p:grpSp>
      <p:sp>
        <p:nvSpPr>
          <p:cNvPr id="10" name="CasellaDiTesto 10">
            <a:extLst>
              <a:ext uri="{FF2B5EF4-FFF2-40B4-BE49-F238E27FC236}">
                <a16:creationId xmlns:a16="http://schemas.microsoft.com/office/drawing/2014/main" id="{7A6A6529-C04B-437B-9D3A-2779BADC7714}"/>
              </a:ext>
            </a:extLst>
          </p:cNvPr>
          <p:cNvSpPr txBox="1"/>
          <p:nvPr/>
        </p:nvSpPr>
        <p:spPr>
          <a:xfrm>
            <a:off x="4927824" y="115699"/>
            <a:ext cx="256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CNR IRET Conference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B647617-F526-489B-9645-E283F7B1CF74}"/>
              </a:ext>
            </a:extLst>
          </p:cNvPr>
          <p:cNvSpPr txBox="1"/>
          <p:nvPr/>
        </p:nvSpPr>
        <p:spPr>
          <a:xfrm>
            <a:off x="7971304" y="115699"/>
            <a:ext cx="3334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Rome, February 18</a:t>
            </a:r>
            <a:r>
              <a:rPr lang="it-IT" b="0" baseline="30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-19</a:t>
            </a:r>
            <a:r>
              <a:rPr lang="it-IT" b="0" baseline="30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it-IT" dirty="0"/>
          </a:p>
        </p:txBody>
      </p:sp>
      <p:pic>
        <p:nvPicPr>
          <p:cNvPr id="6" name="Immagine 5" descr="Immagine che contiene testo, schermata, logo, Carattere&#10;&#10;Il contenuto generato dall'IA potrebbe non essere corretto.">
            <a:extLst>
              <a:ext uri="{FF2B5EF4-FFF2-40B4-BE49-F238E27FC236}">
                <a16:creationId xmlns:a16="http://schemas.microsoft.com/office/drawing/2014/main" id="{7A1F49E2-8EC9-1597-1D00-FE436DD042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08"/>
          <a:stretch/>
        </p:blipFill>
        <p:spPr>
          <a:xfrm>
            <a:off x="6211158" y="3001029"/>
            <a:ext cx="4226312" cy="349585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776752B-A793-285C-35D0-BF03DAE766B6}"/>
              </a:ext>
            </a:extLst>
          </p:cNvPr>
          <p:cNvSpPr txBox="1"/>
          <p:nvPr/>
        </p:nvSpPr>
        <p:spPr>
          <a:xfrm>
            <a:off x="217028" y="607145"/>
            <a:ext cx="113839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300"/>
              </a:spcAft>
            </a:pPr>
            <a:r>
              <a:rPr lang="en-GB" sz="2800" b="1" kern="100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Revitalizing urban landscapes by </a:t>
            </a:r>
            <a:r>
              <a:rPr lang="en-GB" sz="2800" b="1" kern="100" dirty="0" err="1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desealing</a:t>
            </a:r>
            <a:r>
              <a:rPr lang="en-GB" sz="2800" b="1" kern="100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: the REUSES project for soil restoration and sustainable community development </a:t>
            </a:r>
            <a:endParaRPr lang="it-IT" sz="2800" b="1" kern="100" dirty="0">
              <a:solidFill>
                <a:srgbClr val="00B05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D31C3E2-3D17-0E49-C4A3-B628766C720B}"/>
              </a:ext>
            </a:extLst>
          </p:cNvPr>
          <p:cNvSpPr txBox="1"/>
          <p:nvPr/>
        </p:nvSpPr>
        <p:spPr>
          <a:xfrm>
            <a:off x="479502" y="1509735"/>
            <a:ext cx="10738625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it-IT" sz="1800" b="1" dirty="0">
                <a:effectLst/>
                <a:latin typeface="Arial" panose="020B0604020202020204" pitchFamily="34" charset="0"/>
              </a:rPr>
              <a:t>S. Di Lonardo</a:t>
            </a:r>
            <a:r>
              <a:rPr lang="it-IT" sz="1800" b="1" baseline="30000" dirty="0">
                <a:effectLst/>
                <a:latin typeface="Arial" panose="020B0604020202020204" pitchFamily="34" charset="0"/>
              </a:rPr>
              <a:t>1,2</a:t>
            </a:r>
            <a:r>
              <a:rPr lang="it-IT" sz="1800" b="1" dirty="0">
                <a:effectLst/>
                <a:latin typeface="Arial" panose="020B0604020202020204" pitchFamily="34" charset="0"/>
              </a:rPr>
              <a:t>, N. Pampuro</a:t>
            </a:r>
            <a:r>
              <a:rPr lang="it-IT" sz="1800" b="1" baseline="30000" dirty="0">
                <a:effectLst/>
                <a:latin typeface="Arial" panose="020B0604020202020204" pitchFamily="34" charset="0"/>
              </a:rPr>
              <a:t>3</a:t>
            </a:r>
            <a:r>
              <a:rPr lang="it-IT" sz="1800" b="1" dirty="0">
                <a:effectLst/>
                <a:latin typeface="Arial" panose="020B0604020202020204" pitchFamily="34" charset="0"/>
              </a:rPr>
              <a:t>, G. Giacomello</a:t>
            </a:r>
            <a:r>
              <a:rPr lang="it-IT" sz="1800" b="1" baseline="30000" dirty="0">
                <a:effectLst/>
                <a:latin typeface="Arial" panose="020B0604020202020204" pitchFamily="34" charset="0"/>
              </a:rPr>
              <a:t>1,3</a:t>
            </a:r>
            <a:r>
              <a:rPr lang="it-IT" sz="1800" b="1" dirty="0">
                <a:effectLst/>
                <a:latin typeface="Arial" panose="020B0604020202020204" pitchFamily="34" charset="0"/>
              </a:rPr>
              <a:t>, A. Salvucci</a:t>
            </a:r>
            <a:r>
              <a:rPr lang="it-IT" sz="1800" b="1" baseline="30000" dirty="0">
                <a:effectLst/>
                <a:latin typeface="Arial" panose="020B0604020202020204" pitchFamily="34" charset="0"/>
              </a:rPr>
              <a:t>4</a:t>
            </a:r>
            <a:r>
              <a:rPr lang="it-IT" sz="1800" b="1" dirty="0">
                <a:effectLst/>
                <a:latin typeface="Arial" panose="020B0604020202020204" pitchFamily="34" charset="0"/>
              </a:rPr>
              <a:t>, D. Serrani</a:t>
            </a:r>
            <a:r>
              <a:rPr lang="it-IT" sz="1800" b="1" baseline="30000" dirty="0">
                <a:effectLst/>
                <a:latin typeface="Arial" panose="020B0604020202020204" pitchFamily="34" charset="0"/>
              </a:rPr>
              <a:t>4</a:t>
            </a:r>
            <a:r>
              <a:rPr lang="it-IT" sz="1800" b="1" dirty="0">
                <a:effectLst/>
                <a:latin typeface="Arial" panose="020B0604020202020204" pitchFamily="34" charset="0"/>
              </a:rPr>
              <a:t>, L.P. D’Acqui</a:t>
            </a:r>
            <a:r>
              <a:rPr lang="it-IT" sz="1800" b="1" baseline="30000" dirty="0">
                <a:effectLst/>
                <a:latin typeface="Arial" panose="020B0604020202020204" pitchFamily="34" charset="0"/>
              </a:rPr>
              <a:t>1</a:t>
            </a:r>
            <a:r>
              <a:rPr lang="it-IT" sz="1800" b="1" dirty="0">
                <a:effectLst/>
                <a:latin typeface="Arial" panose="020B0604020202020204" pitchFamily="34" charset="0"/>
              </a:rPr>
              <a:t>, S. Cocco</a:t>
            </a:r>
            <a:r>
              <a:rPr lang="it-IT" sz="1800" b="1" baseline="30000" dirty="0">
                <a:effectLst/>
                <a:latin typeface="Arial" panose="020B0604020202020204" pitchFamily="34" charset="0"/>
              </a:rPr>
              <a:t>4</a:t>
            </a:r>
            <a:r>
              <a:rPr lang="it-IT" sz="1800" b="1" dirty="0">
                <a:effectLst/>
                <a:latin typeface="Arial" panose="020B0604020202020204" pitchFamily="34" charset="0"/>
              </a:rPr>
              <a:t>, V. Cardelli</a:t>
            </a:r>
            <a:r>
              <a:rPr lang="it-IT" sz="1800" b="1" baseline="30000" dirty="0">
                <a:effectLst/>
                <a:latin typeface="Arial" panose="020B0604020202020204" pitchFamily="34" charset="0"/>
              </a:rPr>
              <a:t>4</a:t>
            </a:r>
            <a:endParaRPr lang="it-IT" sz="1800" b="1" dirty="0">
              <a:effectLst/>
              <a:latin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GB" sz="1000" b="1" i="1" baseline="30000" dirty="0">
                <a:effectLst/>
                <a:latin typeface="Times New Roman" panose="02020603050405020304" pitchFamily="18" charset="0"/>
              </a:rPr>
              <a:t>1</a:t>
            </a:r>
            <a:r>
              <a:rPr lang="en-GB" sz="1000" b="1" i="1" dirty="0">
                <a:effectLst/>
                <a:latin typeface="Times New Roman" panose="02020603050405020304" pitchFamily="18" charset="0"/>
              </a:rPr>
              <a:t>Research Institute on Terrestrial Ecosystems (IRET), National Research Council of Italy (CNR), Via Madonna del Piano 10, 50019 Sesto Fiorentino, Italy; </a:t>
            </a:r>
            <a:r>
              <a:rPr lang="en-US" sz="1000" b="1" i="1" baseline="30000" dirty="0">
                <a:effectLst/>
                <a:latin typeface="Times New Roman" panose="02020603050405020304" pitchFamily="18" charset="0"/>
              </a:rPr>
              <a:t>2</a:t>
            </a:r>
            <a:r>
              <a:rPr lang="en-US" sz="1000" b="1" i="1" dirty="0">
                <a:effectLst/>
                <a:latin typeface="Times New Roman" panose="02020603050405020304" pitchFamily="18" charset="0"/>
              </a:rPr>
              <a:t>National Biodiversity Future Center (NBFC), Piazza Marina 61, 90133 Palermo, Italy; </a:t>
            </a:r>
            <a:r>
              <a:rPr lang="en-GB" sz="1000" b="1" i="1" baseline="30000" dirty="0">
                <a:effectLst/>
                <a:latin typeface="Times New Roman" panose="02020603050405020304" pitchFamily="18" charset="0"/>
              </a:rPr>
              <a:t>3</a:t>
            </a:r>
            <a:r>
              <a:rPr lang="en-GB" sz="1000" b="1" i="1" dirty="0">
                <a:effectLst/>
                <a:latin typeface="Times New Roman" panose="02020603050405020304" pitchFamily="18" charset="0"/>
              </a:rPr>
              <a:t>Institute of Sciences and Technologies for Sustainable Energy and Mobility (STEMS), National Research Council of Italy (CNR), Strada </a:t>
            </a:r>
            <a:r>
              <a:rPr lang="en-GB" sz="1000" b="1" i="1" dirty="0" err="1">
                <a:effectLst/>
                <a:latin typeface="Times New Roman" panose="02020603050405020304" pitchFamily="18" charset="0"/>
              </a:rPr>
              <a:t>delle</a:t>
            </a:r>
            <a:r>
              <a:rPr lang="en-GB" sz="1000" b="1" i="1" dirty="0">
                <a:effectLst/>
                <a:latin typeface="Times New Roman" panose="02020603050405020304" pitchFamily="18" charset="0"/>
              </a:rPr>
              <a:t> </a:t>
            </a:r>
            <a:r>
              <a:rPr lang="en-GB" sz="1000" b="1" i="1" dirty="0" err="1">
                <a:effectLst/>
                <a:latin typeface="Times New Roman" panose="02020603050405020304" pitchFamily="18" charset="0"/>
              </a:rPr>
              <a:t>Cacce</a:t>
            </a:r>
            <a:r>
              <a:rPr lang="en-GB" sz="1000" b="1" i="1" dirty="0">
                <a:effectLst/>
                <a:latin typeface="Times New Roman" panose="02020603050405020304" pitchFamily="18" charset="0"/>
              </a:rPr>
              <a:t> 73, 10135 Torino, Italy; </a:t>
            </a:r>
            <a:r>
              <a:rPr lang="en-GB" sz="1000" b="1" i="1" baseline="30000" dirty="0">
                <a:effectLst/>
                <a:latin typeface="Times New Roman" panose="02020603050405020304" pitchFamily="18" charset="0"/>
              </a:rPr>
              <a:t>4</a:t>
            </a:r>
            <a:r>
              <a:rPr lang="en-GB" sz="1000" b="1" i="1" dirty="0">
                <a:effectLst/>
                <a:latin typeface="Times New Roman" panose="02020603050405020304" pitchFamily="18" charset="0"/>
              </a:rPr>
              <a:t>Department of Agricultural, Food and Environmental Sciences, Polytechnic University of Marche (UNIVPM), Via </a:t>
            </a:r>
            <a:r>
              <a:rPr lang="en-GB" sz="1000" b="1" i="1" dirty="0" err="1">
                <a:effectLst/>
                <a:latin typeface="Times New Roman" panose="02020603050405020304" pitchFamily="18" charset="0"/>
              </a:rPr>
              <a:t>Brecce</a:t>
            </a:r>
            <a:r>
              <a:rPr lang="en-GB" sz="1000" b="1" i="1" dirty="0">
                <a:effectLst/>
                <a:latin typeface="Times New Roman" panose="02020603050405020304" pitchFamily="18" charset="0"/>
              </a:rPr>
              <a:t> </a:t>
            </a:r>
            <a:r>
              <a:rPr lang="en-GB" sz="1000" b="1" i="1" dirty="0" err="1">
                <a:effectLst/>
                <a:latin typeface="Times New Roman" panose="02020603050405020304" pitchFamily="18" charset="0"/>
              </a:rPr>
              <a:t>Bianche</a:t>
            </a:r>
            <a:r>
              <a:rPr lang="en-GB" sz="1000" b="1" i="1" dirty="0">
                <a:effectLst/>
                <a:latin typeface="Times New Roman" panose="02020603050405020304" pitchFamily="18" charset="0"/>
              </a:rPr>
              <a:t> 10, 60131 Ancona, Italy</a:t>
            </a:r>
            <a:endParaRPr lang="it-IT" sz="1000" b="1" i="1" dirty="0">
              <a:effectLst/>
              <a:latin typeface="Times New Roman" panose="02020603050405020304" pitchFamily="18" charset="0"/>
            </a:endParaRPr>
          </a:p>
        </p:txBody>
      </p:sp>
      <p:pic>
        <p:nvPicPr>
          <p:cNvPr id="15" name="Immagine 14" descr="Immagine che contiene testo, schermata, logo, Carattere&#10;&#10;Il contenuto generato dall'IA potrebbe non essere corretto.">
            <a:extLst>
              <a:ext uri="{FF2B5EF4-FFF2-40B4-BE49-F238E27FC236}">
                <a16:creationId xmlns:a16="http://schemas.microsoft.com/office/drawing/2014/main" id="{4EC037E2-5C86-893D-F11D-A63A693A07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4" r="-1" b="59749"/>
          <a:stretch/>
        </p:blipFill>
        <p:spPr>
          <a:xfrm>
            <a:off x="1383953" y="4152041"/>
            <a:ext cx="4525055" cy="269349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23C11F8-DE9B-5FE6-9653-3EEAB4EE46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1962" y="2792954"/>
            <a:ext cx="4420857" cy="136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417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E7D4DE499F4EE4EA2AEF724F1FE29B6" ma:contentTypeVersion="4" ma:contentTypeDescription="Creare un nuovo documento." ma:contentTypeScope="" ma:versionID="53d7ae532bc63df247bab6a29270804e">
  <xsd:schema xmlns:xsd="http://www.w3.org/2001/XMLSchema" xmlns:xs="http://www.w3.org/2001/XMLSchema" xmlns:p="http://schemas.microsoft.com/office/2006/metadata/properties" xmlns:ns2="31636664-d730-40d7-a265-a5e11b79394d" targetNamespace="http://schemas.microsoft.com/office/2006/metadata/properties" ma:root="true" ma:fieldsID="b2115e909aa0adb23c8c5b81ae2500d8" ns2:_="">
    <xsd:import namespace="31636664-d730-40d7-a265-a5e11b7939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636664-d730-40d7-a265-a5e11b7939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0C416D0-F768-4CAD-9651-2040558DA7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636664-d730-40d7-a265-a5e11b7939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2D10252-B557-4F73-9C05-AB28B06A12D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A982AE-2665-4914-8619-6458CAACD385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161</Words>
  <Application>Microsoft Macintosh PowerPoint</Application>
  <PresentationFormat>Widescreen</PresentationFormat>
  <Paragraphs>6</Paragraphs>
  <Slides>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Tema di Office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Valentina Di Paola</dc:creator>
  <cp:lastModifiedBy>Sara Di Lonardo</cp:lastModifiedBy>
  <cp:revision>16</cp:revision>
  <dcterms:created xsi:type="dcterms:W3CDTF">2024-12-12T08:43:13Z</dcterms:created>
  <dcterms:modified xsi:type="dcterms:W3CDTF">2025-02-12T14:38:29Z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0x010100AE7D4DE499F4EE4EA2AEF724F1FE29B6</vt:lpwstr>
  </property>
</Properties>
</file>