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4" autoAdjust="0"/>
    <p:restoredTop sz="94660"/>
  </p:normalViewPr>
  <p:slideViewPr>
    <p:cSldViewPr snapToGrid="0">
      <p:cViewPr>
        <p:scale>
          <a:sx n="400" d="100"/>
          <a:sy n="400" d="100"/>
        </p:scale>
        <p:origin x="-968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F5D6F6-946B-4A07-BC66-21BB86BF08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96253C9-3086-4D2C-B5B6-6F5261EB8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9B333C5-0219-4171-B2AD-FA98917877CD}"/>
              </a:ext>
            </a:extLst>
          </p:cNvPr>
          <p:cNvSpPr>
            <a:spLocks noGrp="1"/>
          </p:cNvSpPr>
          <p:nvPr>
            <p:ph type="dt" sz="half" idx="10"/>
          </p:nvPr>
        </p:nvSpPr>
        <p:spPr/>
        <p:txBody>
          <a:bodyPr/>
          <a:lstStyle/>
          <a:p>
            <a:fld id="{12FEE3BB-F7DD-4C6B-A094-C8AAA1968D8D}" type="datetimeFigureOut">
              <a:rPr lang="it-IT" smtClean="0"/>
              <a:t>10/02/25</a:t>
            </a:fld>
            <a:endParaRPr lang="it-IT" dirty="0"/>
          </a:p>
        </p:txBody>
      </p:sp>
      <p:sp>
        <p:nvSpPr>
          <p:cNvPr id="5" name="Segnaposto piè di pagina 4">
            <a:extLst>
              <a:ext uri="{FF2B5EF4-FFF2-40B4-BE49-F238E27FC236}">
                <a16:creationId xmlns:a16="http://schemas.microsoft.com/office/drawing/2014/main" id="{61268E34-A3D0-443B-A226-F686CB03339C}"/>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4F8FBE65-4AFD-40BC-9B8E-1765EFF0AE62}"/>
              </a:ext>
            </a:extLst>
          </p:cNvPr>
          <p:cNvSpPr>
            <a:spLocks noGrp="1"/>
          </p:cNvSpPr>
          <p:nvPr>
            <p:ph type="sldNum" sz="quarter" idx="12"/>
          </p:nvPr>
        </p:nvSpPr>
        <p:spPr/>
        <p:txBody>
          <a:bodyPr/>
          <a:lstStyle/>
          <a:p>
            <a:fld id="{2FECEB77-B846-42DF-98B1-9B115CCE7049}" type="slidenum">
              <a:rPr lang="it-IT" smtClean="0"/>
              <a:t>‹N›</a:t>
            </a:fld>
            <a:endParaRPr lang="it-IT" dirty="0"/>
          </a:p>
        </p:txBody>
      </p:sp>
    </p:spTree>
    <p:extLst>
      <p:ext uri="{BB962C8B-B14F-4D97-AF65-F5344CB8AC3E}">
        <p14:creationId xmlns:p14="http://schemas.microsoft.com/office/powerpoint/2010/main" val="372230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E5A1A-7918-4629-9F13-7F57C71510D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CDA221-02C3-4033-8B06-33F12BA61FA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3298A1-ED81-44DB-AEEC-5FD1229B9A31}"/>
              </a:ext>
            </a:extLst>
          </p:cNvPr>
          <p:cNvSpPr>
            <a:spLocks noGrp="1"/>
          </p:cNvSpPr>
          <p:nvPr>
            <p:ph type="dt" sz="half" idx="10"/>
          </p:nvPr>
        </p:nvSpPr>
        <p:spPr/>
        <p:txBody>
          <a:bodyPr/>
          <a:lstStyle/>
          <a:p>
            <a:fld id="{12FEE3BB-F7DD-4C6B-A094-C8AAA1968D8D}" type="datetimeFigureOut">
              <a:rPr lang="it-IT" smtClean="0"/>
              <a:t>10/02/25</a:t>
            </a:fld>
            <a:endParaRPr lang="it-IT" dirty="0"/>
          </a:p>
        </p:txBody>
      </p:sp>
      <p:sp>
        <p:nvSpPr>
          <p:cNvPr id="5" name="Segnaposto piè di pagina 4">
            <a:extLst>
              <a:ext uri="{FF2B5EF4-FFF2-40B4-BE49-F238E27FC236}">
                <a16:creationId xmlns:a16="http://schemas.microsoft.com/office/drawing/2014/main" id="{E2621DE1-0678-4E04-A893-B2B3B8BDB513}"/>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539BB2AC-A07E-4620-975A-968FBF71A44A}"/>
              </a:ext>
            </a:extLst>
          </p:cNvPr>
          <p:cNvSpPr>
            <a:spLocks noGrp="1"/>
          </p:cNvSpPr>
          <p:nvPr>
            <p:ph type="sldNum" sz="quarter" idx="12"/>
          </p:nvPr>
        </p:nvSpPr>
        <p:spPr/>
        <p:txBody>
          <a:bodyPr/>
          <a:lstStyle/>
          <a:p>
            <a:fld id="{2FECEB77-B846-42DF-98B1-9B115CCE7049}" type="slidenum">
              <a:rPr lang="it-IT" smtClean="0"/>
              <a:t>‹N›</a:t>
            </a:fld>
            <a:endParaRPr lang="it-IT" dirty="0"/>
          </a:p>
        </p:txBody>
      </p:sp>
    </p:spTree>
    <p:extLst>
      <p:ext uri="{BB962C8B-B14F-4D97-AF65-F5344CB8AC3E}">
        <p14:creationId xmlns:p14="http://schemas.microsoft.com/office/powerpoint/2010/main" val="39587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523DA05-B69A-4EF9-A088-7E4469327DD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3C179F-4FB0-4CC6-B427-789E2EAC0D0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299DAE-3CFA-4BF7-8668-24A3EEADE52D}"/>
              </a:ext>
            </a:extLst>
          </p:cNvPr>
          <p:cNvSpPr>
            <a:spLocks noGrp="1"/>
          </p:cNvSpPr>
          <p:nvPr>
            <p:ph type="dt" sz="half" idx="10"/>
          </p:nvPr>
        </p:nvSpPr>
        <p:spPr/>
        <p:txBody>
          <a:bodyPr/>
          <a:lstStyle/>
          <a:p>
            <a:fld id="{12FEE3BB-F7DD-4C6B-A094-C8AAA1968D8D}" type="datetimeFigureOut">
              <a:rPr lang="it-IT" smtClean="0"/>
              <a:t>10/02/25</a:t>
            </a:fld>
            <a:endParaRPr lang="it-IT" dirty="0"/>
          </a:p>
        </p:txBody>
      </p:sp>
      <p:sp>
        <p:nvSpPr>
          <p:cNvPr id="5" name="Segnaposto piè di pagina 4">
            <a:extLst>
              <a:ext uri="{FF2B5EF4-FFF2-40B4-BE49-F238E27FC236}">
                <a16:creationId xmlns:a16="http://schemas.microsoft.com/office/drawing/2014/main" id="{B603C072-1311-450A-93EF-120CEE182B1F}"/>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AE6B6ACF-CA83-4A40-9EE7-D875AC9EC60D}"/>
              </a:ext>
            </a:extLst>
          </p:cNvPr>
          <p:cNvSpPr>
            <a:spLocks noGrp="1"/>
          </p:cNvSpPr>
          <p:nvPr>
            <p:ph type="sldNum" sz="quarter" idx="12"/>
          </p:nvPr>
        </p:nvSpPr>
        <p:spPr/>
        <p:txBody>
          <a:bodyPr/>
          <a:lstStyle/>
          <a:p>
            <a:fld id="{2FECEB77-B846-42DF-98B1-9B115CCE7049}" type="slidenum">
              <a:rPr lang="it-IT" smtClean="0"/>
              <a:t>‹N›</a:t>
            </a:fld>
            <a:endParaRPr lang="it-IT" dirty="0"/>
          </a:p>
        </p:txBody>
      </p:sp>
    </p:spTree>
    <p:extLst>
      <p:ext uri="{BB962C8B-B14F-4D97-AF65-F5344CB8AC3E}">
        <p14:creationId xmlns:p14="http://schemas.microsoft.com/office/powerpoint/2010/main" val="384560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C0626-510B-4B1C-BD25-F402C855EE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371F16-001F-4572-819A-5B6EAE41148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868A9B-883B-4615-871B-32B75ADFA597}"/>
              </a:ext>
            </a:extLst>
          </p:cNvPr>
          <p:cNvSpPr>
            <a:spLocks noGrp="1"/>
          </p:cNvSpPr>
          <p:nvPr>
            <p:ph type="dt" sz="half" idx="10"/>
          </p:nvPr>
        </p:nvSpPr>
        <p:spPr/>
        <p:txBody>
          <a:bodyPr/>
          <a:lstStyle/>
          <a:p>
            <a:fld id="{12FEE3BB-F7DD-4C6B-A094-C8AAA1968D8D}" type="datetimeFigureOut">
              <a:rPr lang="it-IT" smtClean="0"/>
              <a:t>10/02/25</a:t>
            </a:fld>
            <a:endParaRPr lang="it-IT" dirty="0"/>
          </a:p>
        </p:txBody>
      </p:sp>
      <p:sp>
        <p:nvSpPr>
          <p:cNvPr id="5" name="Segnaposto piè di pagina 4">
            <a:extLst>
              <a:ext uri="{FF2B5EF4-FFF2-40B4-BE49-F238E27FC236}">
                <a16:creationId xmlns:a16="http://schemas.microsoft.com/office/drawing/2014/main" id="{0C154C42-2911-4072-B5F1-48EB3AA1EB03}"/>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25628925-ABE1-4D5E-BF99-56C80D6A0644}"/>
              </a:ext>
            </a:extLst>
          </p:cNvPr>
          <p:cNvSpPr>
            <a:spLocks noGrp="1"/>
          </p:cNvSpPr>
          <p:nvPr>
            <p:ph type="sldNum" sz="quarter" idx="12"/>
          </p:nvPr>
        </p:nvSpPr>
        <p:spPr/>
        <p:txBody>
          <a:bodyPr/>
          <a:lstStyle/>
          <a:p>
            <a:fld id="{2FECEB77-B846-42DF-98B1-9B115CCE7049}" type="slidenum">
              <a:rPr lang="it-IT" smtClean="0"/>
              <a:t>‹N›</a:t>
            </a:fld>
            <a:endParaRPr lang="it-IT" dirty="0"/>
          </a:p>
        </p:txBody>
      </p:sp>
    </p:spTree>
    <p:extLst>
      <p:ext uri="{BB962C8B-B14F-4D97-AF65-F5344CB8AC3E}">
        <p14:creationId xmlns:p14="http://schemas.microsoft.com/office/powerpoint/2010/main" val="366643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4E272-B09D-4187-8C84-F965E191B7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06E7461-E90F-4CB5-8C0F-5999F38AA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E73A7D4-9C2D-4453-8A2E-356CDD43F1ED}"/>
              </a:ext>
            </a:extLst>
          </p:cNvPr>
          <p:cNvSpPr>
            <a:spLocks noGrp="1"/>
          </p:cNvSpPr>
          <p:nvPr>
            <p:ph type="dt" sz="half" idx="10"/>
          </p:nvPr>
        </p:nvSpPr>
        <p:spPr/>
        <p:txBody>
          <a:bodyPr/>
          <a:lstStyle/>
          <a:p>
            <a:fld id="{12FEE3BB-F7DD-4C6B-A094-C8AAA1968D8D}" type="datetimeFigureOut">
              <a:rPr lang="it-IT" smtClean="0"/>
              <a:t>10/02/25</a:t>
            </a:fld>
            <a:endParaRPr lang="it-IT" dirty="0"/>
          </a:p>
        </p:txBody>
      </p:sp>
      <p:sp>
        <p:nvSpPr>
          <p:cNvPr id="5" name="Segnaposto piè di pagina 4">
            <a:extLst>
              <a:ext uri="{FF2B5EF4-FFF2-40B4-BE49-F238E27FC236}">
                <a16:creationId xmlns:a16="http://schemas.microsoft.com/office/drawing/2014/main" id="{BC6C506F-5779-4B01-8EF7-B3D346E3AEBB}"/>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D6B90DEB-B9DB-4D50-A051-E80F16F8C9BD}"/>
              </a:ext>
            </a:extLst>
          </p:cNvPr>
          <p:cNvSpPr>
            <a:spLocks noGrp="1"/>
          </p:cNvSpPr>
          <p:nvPr>
            <p:ph type="sldNum" sz="quarter" idx="12"/>
          </p:nvPr>
        </p:nvSpPr>
        <p:spPr/>
        <p:txBody>
          <a:bodyPr/>
          <a:lstStyle/>
          <a:p>
            <a:fld id="{2FECEB77-B846-42DF-98B1-9B115CCE7049}" type="slidenum">
              <a:rPr lang="it-IT" smtClean="0"/>
              <a:t>‹N›</a:t>
            </a:fld>
            <a:endParaRPr lang="it-IT" dirty="0"/>
          </a:p>
        </p:txBody>
      </p:sp>
    </p:spTree>
    <p:extLst>
      <p:ext uri="{BB962C8B-B14F-4D97-AF65-F5344CB8AC3E}">
        <p14:creationId xmlns:p14="http://schemas.microsoft.com/office/powerpoint/2010/main" val="207556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318A4-E4DB-4A0B-A979-E7971F2A7A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2CDD29-273C-42EF-833F-575DD8B2689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CEEF0CA-6E4C-4D21-A7FE-C99DE0C9F4C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7B64442-5F47-45D9-A9ED-206524D780F1}"/>
              </a:ext>
            </a:extLst>
          </p:cNvPr>
          <p:cNvSpPr>
            <a:spLocks noGrp="1"/>
          </p:cNvSpPr>
          <p:nvPr>
            <p:ph type="dt" sz="half" idx="10"/>
          </p:nvPr>
        </p:nvSpPr>
        <p:spPr/>
        <p:txBody>
          <a:bodyPr/>
          <a:lstStyle/>
          <a:p>
            <a:fld id="{12FEE3BB-F7DD-4C6B-A094-C8AAA1968D8D}" type="datetimeFigureOut">
              <a:rPr lang="it-IT" smtClean="0"/>
              <a:t>10/02/25</a:t>
            </a:fld>
            <a:endParaRPr lang="it-IT" dirty="0"/>
          </a:p>
        </p:txBody>
      </p:sp>
      <p:sp>
        <p:nvSpPr>
          <p:cNvPr id="6" name="Segnaposto piè di pagina 5">
            <a:extLst>
              <a:ext uri="{FF2B5EF4-FFF2-40B4-BE49-F238E27FC236}">
                <a16:creationId xmlns:a16="http://schemas.microsoft.com/office/drawing/2014/main" id="{5436A940-B566-48D5-BB5C-53401A26A2B6}"/>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F09C73FD-2683-4778-9512-F698CCC21187}"/>
              </a:ext>
            </a:extLst>
          </p:cNvPr>
          <p:cNvSpPr>
            <a:spLocks noGrp="1"/>
          </p:cNvSpPr>
          <p:nvPr>
            <p:ph type="sldNum" sz="quarter" idx="12"/>
          </p:nvPr>
        </p:nvSpPr>
        <p:spPr/>
        <p:txBody>
          <a:bodyPr/>
          <a:lstStyle/>
          <a:p>
            <a:fld id="{2FECEB77-B846-42DF-98B1-9B115CCE7049}" type="slidenum">
              <a:rPr lang="it-IT" smtClean="0"/>
              <a:t>‹N›</a:t>
            </a:fld>
            <a:endParaRPr lang="it-IT" dirty="0"/>
          </a:p>
        </p:txBody>
      </p:sp>
    </p:spTree>
    <p:extLst>
      <p:ext uri="{BB962C8B-B14F-4D97-AF65-F5344CB8AC3E}">
        <p14:creationId xmlns:p14="http://schemas.microsoft.com/office/powerpoint/2010/main" val="280578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81AD0-F912-4CA9-B8EB-A4F72E1000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715F8EC-9F58-49FF-B0CD-B9C1D2B27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CA0BC26-E1DD-46CA-8D2B-E4FEB40CF5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DDE1900-4309-4D1A-AFBF-E01D293E8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A61F4E7-941D-4F6B-9132-57BD3EF4C5C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4E37614-6DAD-446C-9B81-207C5191E4CB}"/>
              </a:ext>
            </a:extLst>
          </p:cNvPr>
          <p:cNvSpPr>
            <a:spLocks noGrp="1"/>
          </p:cNvSpPr>
          <p:nvPr>
            <p:ph type="dt" sz="half" idx="10"/>
          </p:nvPr>
        </p:nvSpPr>
        <p:spPr/>
        <p:txBody>
          <a:bodyPr/>
          <a:lstStyle/>
          <a:p>
            <a:fld id="{12FEE3BB-F7DD-4C6B-A094-C8AAA1968D8D}" type="datetimeFigureOut">
              <a:rPr lang="it-IT" smtClean="0"/>
              <a:t>10/02/25</a:t>
            </a:fld>
            <a:endParaRPr lang="it-IT" dirty="0"/>
          </a:p>
        </p:txBody>
      </p:sp>
      <p:sp>
        <p:nvSpPr>
          <p:cNvPr id="8" name="Segnaposto piè di pagina 7">
            <a:extLst>
              <a:ext uri="{FF2B5EF4-FFF2-40B4-BE49-F238E27FC236}">
                <a16:creationId xmlns:a16="http://schemas.microsoft.com/office/drawing/2014/main" id="{A20C7153-1768-4B34-A7DF-78C652BD1885}"/>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id="{1025B596-EB45-4CA4-B9F5-C65E35203958}"/>
              </a:ext>
            </a:extLst>
          </p:cNvPr>
          <p:cNvSpPr>
            <a:spLocks noGrp="1"/>
          </p:cNvSpPr>
          <p:nvPr>
            <p:ph type="sldNum" sz="quarter" idx="12"/>
          </p:nvPr>
        </p:nvSpPr>
        <p:spPr/>
        <p:txBody>
          <a:bodyPr/>
          <a:lstStyle/>
          <a:p>
            <a:fld id="{2FECEB77-B846-42DF-98B1-9B115CCE7049}" type="slidenum">
              <a:rPr lang="it-IT" smtClean="0"/>
              <a:t>‹N›</a:t>
            </a:fld>
            <a:endParaRPr lang="it-IT" dirty="0"/>
          </a:p>
        </p:txBody>
      </p:sp>
    </p:spTree>
    <p:extLst>
      <p:ext uri="{BB962C8B-B14F-4D97-AF65-F5344CB8AC3E}">
        <p14:creationId xmlns:p14="http://schemas.microsoft.com/office/powerpoint/2010/main" val="186540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AD7BB-691B-4C28-ADAE-692E155CB31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2A3996-1E68-440A-B3B2-D854AD8A18DC}"/>
              </a:ext>
            </a:extLst>
          </p:cNvPr>
          <p:cNvSpPr>
            <a:spLocks noGrp="1"/>
          </p:cNvSpPr>
          <p:nvPr>
            <p:ph type="dt" sz="half" idx="10"/>
          </p:nvPr>
        </p:nvSpPr>
        <p:spPr/>
        <p:txBody>
          <a:bodyPr/>
          <a:lstStyle/>
          <a:p>
            <a:fld id="{12FEE3BB-F7DD-4C6B-A094-C8AAA1968D8D}" type="datetimeFigureOut">
              <a:rPr lang="it-IT" smtClean="0"/>
              <a:t>10/02/25</a:t>
            </a:fld>
            <a:endParaRPr lang="it-IT" dirty="0"/>
          </a:p>
        </p:txBody>
      </p:sp>
      <p:sp>
        <p:nvSpPr>
          <p:cNvPr id="4" name="Segnaposto piè di pagina 3">
            <a:extLst>
              <a:ext uri="{FF2B5EF4-FFF2-40B4-BE49-F238E27FC236}">
                <a16:creationId xmlns:a16="http://schemas.microsoft.com/office/drawing/2014/main" id="{2A7F52A3-674B-4366-B44A-CA15F60453D0}"/>
              </a:ext>
            </a:extLst>
          </p:cNvPr>
          <p:cNvSpPr>
            <a:spLocks noGrp="1"/>
          </p:cNvSpPr>
          <p:nvPr>
            <p:ph type="ftr" sz="quarter" idx="11"/>
          </p:nvPr>
        </p:nvSpPr>
        <p:spPr/>
        <p:txBody>
          <a:bodyPr/>
          <a:lstStyle/>
          <a:p>
            <a:endParaRPr lang="it-IT" dirty="0"/>
          </a:p>
        </p:txBody>
      </p:sp>
      <p:sp>
        <p:nvSpPr>
          <p:cNvPr id="5" name="Segnaposto numero diapositiva 4">
            <a:extLst>
              <a:ext uri="{FF2B5EF4-FFF2-40B4-BE49-F238E27FC236}">
                <a16:creationId xmlns:a16="http://schemas.microsoft.com/office/drawing/2014/main" id="{138C6C0C-3B71-4844-BAD4-959CE72FAFB9}"/>
              </a:ext>
            </a:extLst>
          </p:cNvPr>
          <p:cNvSpPr>
            <a:spLocks noGrp="1"/>
          </p:cNvSpPr>
          <p:nvPr>
            <p:ph type="sldNum" sz="quarter" idx="12"/>
          </p:nvPr>
        </p:nvSpPr>
        <p:spPr/>
        <p:txBody>
          <a:bodyPr/>
          <a:lstStyle/>
          <a:p>
            <a:fld id="{2FECEB77-B846-42DF-98B1-9B115CCE7049}" type="slidenum">
              <a:rPr lang="it-IT" smtClean="0"/>
              <a:t>‹N›</a:t>
            </a:fld>
            <a:endParaRPr lang="it-IT" dirty="0"/>
          </a:p>
        </p:txBody>
      </p:sp>
    </p:spTree>
    <p:extLst>
      <p:ext uri="{BB962C8B-B14F-4D97-AF65-F5344CB8AC3E}">
        <p14:creationId xmlns:p14="http://schemas.microsoft.com/office/powerpoint/2010/main" val="60508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B1FB46-6673-42C3-B63D-430177D81746}"/>
              </a:ext>
            </a:extLst>
          </p:cNvPr>
          <p:cNvSpPr>
            <a:spLocks noGrp="1"/>
          </p:cNvSpPr>
          <p:nvPr>
            <p:ph type="dt" sz="half" idx="10"/>
          </p:nvPr>
        </p:nvSpPr>
        <p:spPr/>
        <p:txBody>
          <a:bodyPr/>
          <a:lstStyle/>
          <a:p>
            <a:fld id="{12FEE3BB-F7DD-4C6B-A094-C8AAA1968D8D}" type="datetimeFigureOut">
              <a:rPr lang="it-IT" smtClean="0"/>
              <a:t>10/02/25</a:t>
            </a:fld>
            <a:endParaRPr lang="it-IT" dirty="0"/>
          </a:p>
        </p:txBody>
      </p:sp>
      <p:sp>
        <p:nvSpPr>
          <p:cNvPr id="3" name="Segnaposto piè di pagina 2">
            <a:extLst>
              <a:ext uri="{FF2B5EF4-FFF2-40B4-BE49-F238E27FC236}">
                <a16:creationId xmlns:a16="http://schemas.microsoft.com/office/drawing/2014/main" id="{BCA20CC1-F570-4B5E-B62B-6BEF92FCD63B}"/>
              </a:ext>
            </a:extLst>
          </p:cNvPr>
          <p:cNvSpPr>
            <a:spLocks noGrp="1"/>
          </p:cNvSpPr>
          <p:nvPr>
            <p:ph type="ftr" sz="quarter" idx="11"/>
          </p:nvPr>
        </p:nvSpPr>
        <p:spPr/>
        <p:txBody>
          <a:bodyPr/>
          <a:lstStyle/>
          <a:p>
            <a:endParaRPr lang="it-IT" dirty="0"/>
          </a:p>
        </p:txBody>
      </p:sp>
      <p:sp>
        <p:nvSpPr>
          <p:cNvPr id="4" name="Segnaposto numero diapositiva 3">
            <a:extLst>
              <a:ext uri="{FF2B5EF4-FFF2-40B4-BE49-F238E27FC236}">
                <a16:creationId xmlns:a16="http://schemas.microsoft.com/office/drawing/2014/main" id="{116017A0-4210-4D30-BC07-E370B7237859}"/>
              </a:ext>
            </a:extLst>
          </p:cNvPr>
          <p:cNvSpPr>
            <a:spLocks noGrp="1"/>
          </p:cNvSpPr>
          <p:nvPr>
            <p:ph type="sldNum" sz="quarter" idx="12"/>
          </p:nvPr>
        </p:nvSpPr>
        <p:spPr/>
        <p:txBody>
          <a:bodyPr/>
          <a:lstStyle/>
          <a:p>
            <a:fld id="{2FECEB77-B846-42DF-98B1-9B115CCE7049}" type="slidenum">
              <a:rPr lang="it-IT" smtClean="0"/>
              <a:t>‹N›</a:t>
            </a:fld>
            <a:endParaRPr lang="it-IT" dirty="0"/>
          </a:p>
        </p:txBody>
      </p:sp>
    </p:spTree>
    <p:extLst>
      <p:ext uri="{BB962C8B-B14F-4D97-AF65-F5344CB8AC3E}">
        <p14:creationId xmlns:p14="http://schemas.microsoft.com/office/powerpoint/2010/main" val="140362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AE97A1-C0FA-4382-8B33-398E2CF75E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8C19FC-42D4-4C10-95D0-F72DA8BCC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80B2476-D60F-4EF8-AAC9-5FDF0F366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7B7C251-A619-45CF-BA02-E67490763E52}"/>
              </a:ext>
            </a:extLst>
          </p:cNvPr>
          <p:cNvSpPr>
            <a:spLocks noGrp="1"/>
          </p:cNvSpPr>
          <p:nvPr>
            <p:ph type="dt" sz="half" idx="10"/>
          </p:nvPr>
        </p:nvSpPr>
        <p:spPr/>
        <p:txBody>
          <a:bodyPr/>
          <a:lstStyle/>
          <a:p>
            <a:fld id="{12FEE3BB-F7DD-4C6B-A094-C8AAA1968D8D}" type="datetimeFigureOut">
              <a:rPr lang="it-IT" smtClean="0"/>
              <a:t>10/02/25</a:t>
            </a:fld>
            <a:endParaRPr lang="it-IT" dirty="0"/>
          </a:p>
        </p:txBody>
      </p:sp>
      <p:sp>
        <p:nvSpPr>
          <p:cNvPr id="6" name="Segnaposto piè di pagina 5">
            <a:extLst>
              <a:ext uri="{FF2B5EF4-FFF2-40B4-BE49-F238E27FC236}">
                <a16:creationId xmlns:a16="http://schemas.microsoft.com/office/drawing/2014/main" id="{A26DD71B-C9FB-49C7-91B1-25F838579615}"/>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4A96D5E0-3661-4B54-B034-4CCA3ED92273}"/>
              </a:ext>
            </a:extLst>
          </p:cNvPr>
          <p:cNvSpPr>
            <a:spLocks noGrp="1"/>
          </p:cNvSpPr>
          <p:nvPr>
            <p:ph type="sldNum" sz="quarter" idx="12"/>
          </p:nvPr>
        </p:nvSpPr>
        <p:spPr/>
        <p:txBody>
          <a:bodyPr/>
          <a:lstStyle/>
          <a:p>
            <a:fld id="{2FECEB77-B846-42DF-98B1-9B115CCE7049}" type="slidenum">
              <a:rPr lang="it-IT" smtClean="0"/>
              <a:t>‹N›</a:t>
            </a:fld>
            <a:endParaRPr lang="it-IT" dirty="0"/>
          </a:p>
        </p:txBody>
      </p:sp>
    </p:spTree>
    <p:extLst>
      <p:ext uri="{BB962C8B-B14F-4D97-AF65-F5344CB8AC3E}">
        <p14:creationId xmlns:p14="http://schemas.microsoft.com/office/powerpoint/2010/main" val="29495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ED7D2-DE4D-4843-B7F4-3F1482E2802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6585039-F30A-42F4-8105-959B1B1B9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0B235A75-AD2D-4C55-BCE2-24EA0B509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4CDED24-765F-43B6-8778-B1AD4A2B2454}"/>
              </a:ext>
            </a:extLst>
          </p:cNvPr>
          <p:cNvSpPr>
            <a:spLocks noGrp="1"/>
          </p:cNvSpPr>
          <p:nvPr>
            <p:ph type="dt" sz="half" idx="10"/>
          </p:nvPr>
        </p:nvSpPr>
        <p:spPr/>
        <p:txBody>
          <a:bodyPr/>
          <a:lstStyle/>
          <a:p>
            <a:fld id="{12FEE3BB-F7DD-4C6B-A094-C8AAA1968D8D}" type="datetimeFigureOut">
              <a:rPr lang="it-IT" smtClean="0"/>
              <a:t>10/02/25</a:t>
            </a:fld>
            <a:endParaRPr lang="it-IT" dirty="0"/>
          </a:p>
        </p:txBody>
      </p:sp>
      <p:sp>
        <p:nvSpPr>
          <p:cNvPr id="6" name="Segnaposto piè di pagina 5">
            <a:extLst>
              <a:ext uri="{FF2B5EF4-FFF2-40B4-BE49-F238E27FC236}">
                <a16:creationId xmlns:a16="http://schemas.microsoft.com/office/drawing/2014/main" id="{14B24C6E-4221-4725-ACC2-9231C2D5C1D3}"/>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98D0026A-FB09-4D04-B669-4C3AC4B8523D}"/>
              </a:ext>
            </a:extLst>
          </p:cNvPr>
          <p:cNvSpPr>
            <a:spLocks noGrp="1"/>
          </p:cNvSpPr>
          <p:nvPr>
            <p:ph type="sldNum" sz="quarter" idx="12"/>
          </p:nvPr>
        </p:nvSpPr>
        <p:spPr/>
        <p:txBody>
          <a:bodyPr/>
          <a:lstStyle/>
          <a:p>
            <a:fld id="{2FECEB77-B846-42DF-98B1-9B115CCE7049}" type="slidenum">
              <a:rPr lang="it-IT" smtClean="0"/>
              <a:t>‹N›</a:t>
            </a:fld>
            <a:endParaRPr lang="it-IT" dirty="0"/>
          </a:p>
        </p:txBody>
      </p:sp>
    </p:spTree>
    <p:extLst>
      <p:ext uri="{BB962C8B-B14F-4D97-AF65-F5344CB8AC3E}">
        <p14:creationId xmlns:p14="http://schemas.microsoft.com/office/powerpoint/2010/main" val="398155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2309BB-E92D-4CD9-BCB9-4D98DC39F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3F14AD-AE10-41DD-A99E-06519BD41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E288B9-3663-41FF-BC3A-18AE54FDD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EE3BB-F7DD-4C6B-A094-C8AAA1968D8D}" type="datetimeFigureOut">
              <a:rPr lang="it-IT" smtClean="0"/>
              <a:t>10/02/25</a:t>
            </a:fld>
            <a:endParaRPr lang="it-IT" dirty="0"/>
          </a:p>
        </p:txBody>
      </p:sp>
      <p:sp>
        <p:nvSpPr>
          <p:cNvPr id="5" name="Segnaposto piè di pagina 4">
            <a:extLst>
              <a:ext uri="{FF2B5EF4-FFF2-40B4-BE49-F238E27FC236}">
                <a16:creationId xmlns:a16="http://schemas.microsoft.com/office/drawing/2014/main" id="{D284F00E-C870-41EE-A358-97DCFEE51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7CB90196-9610-4B13-A51A-2B8CF370A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CEB77-B846-42DF-98B1-9B115CCE7049}" type="slidenum">
              <a:rPr lang="it-IT" smtClean="0"/>
              <a:t>‹N›</a:t>
            </a:fld>
            <a:endParaRPr lang="it-IT" dirty="0"/>
          </a:p>
        </p:txBody>
      </p:sp>
    </p:spTree>
    <p:extLst>
      <p:ext uri="{BB962C8B-B14F-4D97-AF65-F5344CB8AC3E}">
        <p14:creationId xmlns:p14="http://schemas.microsoft.com/office/powerpoint/2010/main" val="368188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kastrack.crea.gov.it/" TargetMode="External"/><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D48CFCC-2C9F-4E3B-9D69-16F6863D5E3F}"/>
              </a:ext>
            </a:extLst>
          </p:cNvPr>
          <p:cNvSpPr txBox="1">
            <a:spLocks/>
          </p:cNvSpPr>
          <p:nvPr/>
        </p:nvSpPr>
        <p:spPr>
          <a:xfrm>
            <a:off x="8562974" y="6340765"/>
            <a:ext cx="2743200" cy="365125"/>
          </a:xfrm>
          <a:prstGeom prst="rect">
            <a:avLst/>
          </a:prstGeom>
        </p:spPr>
        <p:txBody>
          <a:bodyPr vert="horz" lIns="91440" tIns="45720" rIns="91440" bIns="45720" rtlCol="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Marina Maura Calandrelli</a:t>
            </a:r>
          </a:p>
        </p:txBody>
      </p:sp>
      <p:grpSp>
        <p:nvGrpSpPr>
          <p:cNvPr id="9" name="Gruppo 8">
            <a:extLst>
              <a:ext uri="{FF2B5EF4-FFF2-40B4-BE49-F238E27FC236}">
                <a16:creationId xmlns:a16="http://schemas.microsoft.com/office/drawing/2014/main" id="{3E05E844-A676-4F92-A8D2-4F1170E55E8E}"/>
              </a:ext>
            </a:extLst>
          </p:cNvPr>
          <p:cNvGrpSpPr/>
          <p:nvPr/>
        </p:nvGrpSpPr>
        <p:grpSpPr>
          <a:xfrm>
            <a:off x="81685" y="-10568"/>
            <a:ext cx="2399365" cy="809009"/>
            <a:chOff x="542925" y="11113"/>
            <a:chExt cx="2399365" cy="809009"/>
          </a:xfrm>
        </p:grpSpPr>
        <p:pic>
          <p:nvPicPr>
            <p:cNvPr id="7" name="Immagine 6">
              <a:extLst>
                <a:ext uri="{FF2B5EF4-FFF2-40B4-BE49-F238E27FC236}">
                  <a16:creationId xmlns:a16="http://schemas.microsoft.com/office/drawing/2014/main" id="{5BA5A8D3-EBD4-4DDC-BAA4-9EAF1E6D1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11113"/>
              <a:ext cx="2283065" cy="809009"/>
            </a:xfrm>
            <a:prstGeom prst="rect">
              <a:avLst/>
            </a:prstGeom>
          </p:spPr>
        </p:pic>
        <p:pic>
          <p:nvPicPr>
            <p:cNvPr id="8" name="Immagine 7">
              <a:extLst>
                <a:ext uri="{FF2B5EF4-FFF2-40B4-BE49-F238E27FC236}">
                  <a16:creationId xmlns:a16="http://schemas.microsoft.com/office/drawing/2014/main" id="{42BC2E56-EF4A-4FC4-8DD3-CBB43C245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237" y="164275"/>
              <a:ext cx="601053" cy="585724"/>
            </a:xfrm>
            <a:prstGeom prst="rect">
              <a:avLst/>
            </a:prstGeom>
          </p:spPr>
        </p:pic>
      </p:grpSp>
      <p:sp>
        <p:nvSpPr>
          <p:cNvPr id="10" name="CasellaDiTesto 10">
            <a:extLst>
              <a:ext uri="{FF2B5EF4-FFF2-40B4-BE49-F238E27FC236}">
                <a16:creationId xmlns:a16="http://schemas.microsoft.com/office/drawing/2014/main" id="{7A6A6529-C04B-437B-9D3A-2779BADC7714}"/>
              </a:ext>
            </a:extLst>
          </p:cNvPr>
          <p:cNvSpPr txBox="1"/>
          <p:nvPr/>
        </p:nvSpPr>
        <p:spPr>
          <a:xfrm>
            <a:off x="4927824" y="115699"/>
            <a:ext cx="2566669"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CNR IRET Conference</a:t>
            </a:r>
          </a:p>
        </p:txBody>
      </p:sp>
      <p:sp>
        <p:nvSpPr>
          <p:cNvPr id="3" name="CasellaDiTesto 2">
            <a:extLst>
              <a:ext uri="{FF2B5EF4-FFF2-40B4-BE49-F238E27FC236}">
                <a16:creationId xmlns:a16="http://schemas.microsoft.com/office/drawing/2014/main" id="{0B647617-F526-489B-9645-E283F7B1CF74}"/>
              </a:ext>
            </a:extLst>
          </p:cNvPr>
          <p:cNvSpPr txBox="1"/>
          <p:nvPr/>
        </p:nvSpPr>
        <p:spPr>
          <a:xfrm>
            <a:off x="7971304" y="115699"/>
            <a:ext cx="3334870" cy="369332"/>
          </a:xfrm>
          <a:prstGeom prst="rect">
            <a:avLst/>
          </a:prstGeom>
          <a:noFill/>
        </p:spPr>
        <p:txBody>
          <a:bodyPr wrap="square" rtlCol="0">
            <a:spAutoFit/>
          </a:body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Rome, February 18</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2025</a:t>
            </a:r>
            <a:endParaRPr lang="it-IT" dirty="0"/>
          </a:p>
        </p:txBody>
      </p:sp>
      <p:sp>
        <p:nvSpPr>
          <p:cNvPr id="18" name="Textbox 14">
            <a:extLst>
              <a:ext uri="{FF2B5EF4-FFF2-40B4-BE49-F238E27FC236}">
                <a16:creationId xmlns:a16="http://schemas.microsoft.com/office/drawing/2014/main" id="{5EAFCE8B-8729-2F6E-AB0F-950B5383955A}"/>
              </a:ext>
            </a:extLst>
          </p:cNvPr>
          <p:cNvSpPr txBox="1">
            <a:spLocks/>
          </p:cNvSpPr>
          <p:nvPr/>
        </p:nvSpPr>
        <p:spPr>
          <a:xfrm>
            <a:off x="720000" y="1978453"/>
            <a:ext cx="3420000" cy="1771276"/>
          </a:xfrm>
          <a:prstGeom prst="rect">
            <a:avLst/>
          </a:prstGeom>
          <a:ln w="7092">
            <a:noFill/>
            <a:prstDash val="solid"/>
          </a:ln>
        </p:spPr>
        <p:txBody>
          <a:bodyPr wrap="square" lIns="0" tIns="0" rIns="0" bIns="0" rtlCol="0">
            <a:noAutofit/>
          </a:bodyPr>
          <a:lstStyle/>
          <a:p>
            <a:pPr marL="47625" marR="45720" algn="ctr">
              <a:lnSpc>
                <a:spcPct val="105000"/>
              </a:lnSpc>
              <a:spcBef>
                <a:spcPts val="145"/>
              </a:spcBef>
            </a:pPr>
            <a:r>
              <a:rPr lang="it-IT" sz="1400" b="1" dirty="0">
                <a:solidFill>
                  <a:schemeClr val="accent6">
                    <a:lumMod val="50000"/>
                  </a:schemeClr>
                </a:solidFill>
                <a:latin typeface="Trebuchet MS" panose="020B0703020202090204" pitchFamily="34" charset="0"/>
                <a:ea typeface="Trebuchet MS" panose="020B0703020202090204" pitchFamily="34" charset="0"/>
                <a:cs typeface="Trebuchet MS" panose="020B0703020202090204" pitchFamily="34" charset="0"/>
              </a:rPr>
              <a:t>BACKGROUND AND AIMS</a:t>
            </a:r>
            <a:endParaRPr lang="it-IT" sz="1400" b="1" dirty="0">
              <a:solidFill>
                <a:schemeClr val="accent6">
                  <a:lumMod val="50000"/>
                </a:schemeClr>
              </a:solidFill>
              <a:latin typeface="Trebuchet MS" panose="020B0703020202090204" pitchFamily="34" charset="0"/>
            </a:endParaRPr>
          </a:p>
          <a:p>
            <a:pPr marL="47625" marR="45720" algn="just">
              <a:lnSpc>
                <a:spcPct val="105000"/>
              </a:lnSpc>
              <a:spcBef>
                <a:spcPts val="145"/>
              </a:spcBef>
            </a:pPr>
            <a:r>
              <a:rPr lang="it-IT" sz="1000" b="0" i="0" u="none" strike="noStrike" dirty="0">
                <a:effectLst/>
                <a:latin typeface="Trebuchet MS" panose="020B0703020202090204" pitchFamily="34" charset="0"/>
              </a:rPr>
              <a:t>Varietal recognition</a:t>
            </a:r>
            <a:r>
              <a:rPr lang="it-IT" sz="1000" dirty="0">
                <a:latin typeface="Trebuchet MS" panose="020B0703020202090204" pitchFamily="34" charset="0"/>
              </a:rPr>
              <a:t> </a:t>
            </a:r>
            <a:r>
              <a:rPr lang="it-IT" sz="1000" b="0" i="0" u="none" strike="noStrike" dirty="0">
                <a:effectLst/>
                <a:latin typeface="Trebuchet MS" panose="020B0703020202090204" pitchFamily="34" charset="0"/>
              </a:rPr>
              <a:t>is a </a:t>
            </a:r>
            <a:r>
              <a:rPr lang="it-IT" sz="1000" dirty="0">
                <a:latin typeface="Trebuchet MS" panose="020B0703020202090204" pitchFamily="34" charset="0"/>
              </a:rPr>
              <a:t>key</a:t>
            </a:r>
            <a:r>
              <a:rPr lang="it-IT" sz="1000" b="0" i="0" u="none" strike="noStrike" dirty="0">
                <a:effectLst/>
                <a:latin typeface="Trebuchet MS" panose="020B0703020202090204" pitchFamily="34" charset="0"/>
              </a:rPr>
              <a:t> factor for rational management of sweet chestnut horchards (</a:t>
            </a:r>
            <a:r>
              <a:rPr lang="it-IT" sz="1000" b="0" i="1" u="none" strike="noStrike" dirty="0">
                <a:effectLst/>
                <a:latin typeface="Trebuchet MS" panose="020B0703020202090204" pitchFamily="34" charset="0"/>
              </a:rPr>
              <a:t>Castanea sativa </a:t>
            </a:r>
            <a:r>
              <a:rPr lang="it-IT" sz="1000" b="0" i="0" u="none" strike="noStrike" dirty="0">
                <a:effectLst/>
                <a:latin typeface="Trebuchet MS" panose="020B0703020202090204" pitchFamily="34" charset="0"/>
              </a:rPr>
              <a:t>Mill.)</a:t>
            </a:r>
            <a:r>
              <a:rPr lang="it-IT" sz="1000" dirty="0">
                <a:latin typeface="Trebuchet MS" panose="020B0703020202090204" pitchFamily="34" charset="0"/>
              </a:rPr>
              <a:t>. Since the morphological characteristics have some limitations and can be misleading, the main goal of technology transfer project KasTrack is to provide chestnut growers with an innovative system for genetic identification. After creating a genetic-spatial mapping, suitable protocols and bioinformatics tools will be released to the control laboratories interested in providing the service of varietal identification.</a:t>
            </a:r>
            <a:endParaRPr lang="it-IT" sz="1000" dirty="0">
              <a:effectLst/>
              <a:latin typeface="Trebuchet MS" panose="020B0703020202090204" pitchFamily="34" charset="0"/>
              <a:ea typeface="Trebuchet MS" panose="020B0703020202090204" pitchFamily="34" charset="0"/>
              <a:cs typeface="Arial" panose="020B0604020202020204" pitchFamily="34" charset="0"/>
            </a:endParaRPr>
          </a:p>
        </p:txBody>
      </p:sp>
      <p:sp>
        <p:nvSpPr>
          <p:cNvPr id="28" name="CasellaDiTesto 27">
            <a:extLst>
              <a:ext uri="{FF2B5EF4-FFF2-40B4-BE49-F238E27FC236}">
                <a16:creationId xmlns:a16="http://schemas.microsoft.com/office/drawing/2014/main" id="{3E4C2B72-41AF-2A0C-F62D-58589F8DD761}"/>
              </a:ext>
            </a:extLst>
          </p:cNvPr>
          <p:cNvSpPr txBox="1"/>
          <p:nvPr/>
        </p:nvSpPr>
        <p:spPr>
          <a:xfrm>
            <a:off x="698094" y="5287830"/>
            <a:ext cx="3420000" cy="1224822"/>
          </a:xfrm>
          <a:prstGeom prst="rect">
            <a:avLst/>
          </a:prstGeom>
          <a:noFill/>
        </p:spPr>
        <p:txBody>
          <a:bodyPr wrap="square">
            <a:spAutoFit/>
          </a:bodyPr>
          <a:lstStyle/>
          <a:p>
            <a:pPr marL="46355" marR="42545" algn="ctr">
              <a:lnSpc>
                <a:spcPct val="103000"/>
              </a:lnSpc>
              <a:spcBef>
                <a:spcPts val="150"/>
              </a:spcBef>
            </a:pPr>
            <a:r>
              <a:rPr lang="it-IT" sz="1400" b="1" spc="-10" dirty="0">
                <a:solidFill>
                  <a:schemeClr val="accent6">
                    <a:lumMod val="50000"/>
                  </a:schemeClr>
                </a:solidFill>
                <a:latin typeface="Trebuchet MS" panose="020B0703020202090204" pitchFamily="34" charset="0"/>
                <a:ea typeface="Trebuchet MS" panose="020B0703020202090204" pitchFamily="34" charset="0"/>
                <a:cs typeface="Trebuchet MS" panose="020B0703020202090204" pitchFamily="34" charset="0"/>
              </a:rPr>
              <a:t>ACTIVITY AND EXPECTED RESULTS</a:t>
            </a:r>
            <a:endParaRPr lang="it-IT" sz="1400" dirty="0">
              <a:solidFill>
                <a:schemeClr val="accent6">
                  <a:lumMod val="50000"/>
                </a:schemeClr>
              </a:solidFill>
              <a:latin typeface="Trebuchet MS" panose="020B0703020202090204" pitchFamily="34" charset="0"/>
            </a:endParaRPr>
          </a:p>
          <a:p>
            <a:pPr marL="217805" marR="42545" indent="-171450" algn="just">
              <a:lnSpc>
                <a:spcPct val="103000"/>
              </a:lnSpc>
              <a:spcBef>
                <a:spcPts val="150"/>
              </a:spcBef>
              <a:buClr>
                <a:schemeClr val="accent6">
                  <a:lumMod val="50000"/>
                </a:schemeClr>
              </a:buClr>
              <a:buBlip>
                <a:blip r:embed="rId5"/>
              </a:buBlip>
            </a:pPr>
            <a:r>
              <a:rPr lang="it-IT" sz="1000" dirty="0">
                <a:latin typeface="Trebuchet MS" panose="020B0703020202090204" pitchFamily="34" charset="0"/>
              </a:rPr>
              <a:t>Genetic-spatial mapping</a:t>
            </a:r>
            <a:endParaRPr lang="it-IT" sz="1000" dirty="0">
              <a:latin typeface="Trebuchet MS" panose="020B0703020202090204" pitchFamily="34" charset="0"/>
              <a:cs typeface="Arial" panose="020B0604020202020204" pitchFamily="34" charset="0"/>
            </a:endParaRPr>
          </a:p>
          <a:p>
            <a:pPr marL="217805" marR="42545" indent="-171450" algn="just">
              <a:lnSpc>
                <a:spcPct val="103000"/>
              </a:lnSpc>
              <a:spcBef>
                <a:spcPts val="150"/>
              </a:spcBef>
              <a:buClr>
                <a:schemeClr val="accent6">
                  <a:lumMod val="50000"/>
                </a:schemeClr>
              </a:buClr>
              <a:buBlip>
                <a:blip r:embed="rId5"/>
              </a:buBlip>
            </a:pPr>
            <a:r>
              <a:rPr lang="it-IT" sz="1000" dirty="0">
                <a:latin typeface="Trebuchet MS" panose="020B0703020202090204" pitchFamily="34" charset="0"/>
                <a:ea typeface="Trebuchet MS" panose="020B0703020202090204" pitchFamily="34" charset="0"/>
                <a:cs typeface="Arial" panose="020B0604020202020204" pitchFamily="34" charset="0"/>
              </a:rPr>
              <a:t>F</a:t>
            </a:r>
            <a:r>
              <a:rPr lang="it-IT" sz="1000" dirty="0">
                <a:effectLst/>
                <a:latin typeface="Trebuchet MS" panose="020B0703020202090204" pitchFamily="34" charset="0"/>
                <a:ea typeface="Trebuchet MS" panose="020B0703020202090204" pitchFamily="34" charset="0"/>
                <a:cs typeface="Arial" panose="020B0604020202020204" pitchFamily="34" charset="0"/>
              </a:rPr>
              <a:t>ingerprints database </a:t>
            </a:r>
          </a:p>
          <a:p>
            <a:pPr marL="217805" marR="42545" indent="-171450" algn="just">
              <a:lnSpc>
                <a:spcPct val="103000"/>
              </a:lnSpc>
              <a:spcBef>
                <a:spcPts val="150"/>
              </a:spcBef>
              <a:buClr>
                <a:schemeClr val="accent6">
                  <a:lumMod val="50000"/>
                </a:schemeClr>
              </a:buClr>
              <a:buBlip>
                <a:blip r:embed="rId5"/>
              </a:buBlip>
            </a:pPr>
            <a:r>
              <a:rPr lang="it-IT" sz="1000" dirty="0">
                <a:latin typeface="Trebuchet MS" panose="020B0703020202090204" pitchFamily="34" charset="0"/>
                <a:ea typeface="Trebuchet MS" panose="020B0703020202090204" pitchFamily="34" charset="0"/>
                <a:cs typeface="Arial" panose="020B0604020202020204" pitchFamily="34" charset="0"/>
              </a:rPr>
              <a:t>Control l</a:t>
            </a:r>
            <a:r>
              <a:rPr lang="it-IT" sz="1000" dirty="0">
                <a:effectLst/>
                <a:latin typeface="Trebuchet MS" panose="020B0703020202090204" pitchFamily="34" charset="0"/>
                <a:ea typeface="Trebuchet MS" panose="020B0703020202090204" pitchFamily="34" charset="0"/>
                <a:cs typeface="Arial" panose="020B0604020202020204" pitchFamily="34" charset="0"/>
              </a:rPr>
              <a:t>aboratories with implemented service </a:t>
            </a:r>
          </a:p>
          <a:p>
            <a:pPr marL="217805" marR="42545" indent="-171450" algn="just">
              <a:lnSpc>
                <a:spcPct val="103000"/>
              </a:lnSpc>
              <a:spcBef>
                <a:spcPts val="150"/>
              </a:spcBef>
              <a:buClr>
                <a:schemeClr val="accent6">
                  <a:lumMod val="50000"/>
                </a:schemeClr>
              </a:buClr>
              <a:buBlip>
                <a:blip r:embed="rId5"/>
              </a:buBlip>
            </a:pPr>
            <a:r>
              <a:rPr lang="it-IT" sz="1000" dirty="0">
                <a:effectLst/>
                <a:latin typeface="Trebuchet MS" panose="020B0703020202090204" pitchFamily="34" charset="0"/>
                <a:ea typeface="Trebuchet MS" panose="020B0703020202090204" pitchFamily="34" charset="0"/>
                <a:cs typeface="Arial" panose="020B0604020202020204" pitchFamily="34" charset="0"/>
              </a:rPr>
              <a:t>Ex situ collection of genetic standards </a:t>
            </a:r>
          </a:p>
          <a:p>
            <a:pPr marL="217805" marR="42545" indent="-171450" algn="just">
              <a:lnSpc>
                <a:spcPct val="103000"/>
              </a:lnSpc>
              <a:spcBef>
                <a:spcPts val="150"/>
              </a:spcBef>
              <a:buClr>
                <a:schemeClr val="accent6">
                  <a:lumMod val="50000"/>
                </a:schemeClr>
              </a:buClr>
              <a:buBlip>
                <a:blip r:embed="rId5"/>
              </a:buBlip>
            </a:pPr>
            <a:r>
              <a:rPr lang="it-IT" sz="1000" dirty="0">
                <a:effectLst/>
                <a:latin typeface="Trebuchet MS" panose="020B0703020202090204" pitchFamily="34" charset="0"/>
                <a:ea typeface="Trebuchet MS" panose="020B0703020202090204" pitchFamily="34" charset="0"/>
                <a:cs typeface="Arial" panose="020B0604020202020204" pitchFamily="34" charset="0"/>
              </a:rPr>
              <a:t>Dissemination to s</a:t>
            </a:r>
            <a:r>
              <a:rPr lang="it-IT" sz="1000" dirty="0">
                <a:latin typeface="Trebuchet MS" panose="020B0703020202090204" pitchFamily="34" charset="0"/>
                <a:cs typeface="Arial" panose="020B0604020202020204" pitchFamily="34" charset="0"/>
              </a:rPr>
              <a:t>takeholders</a:t>
            </a:r>
            <a:r>
              <a:rPr lang="it-IT" sz="1000" i="0" u="none" strike="noStrike" dirty="0">
                <a:effectLst/>
                <a:latin typeface="Trebuchet MS" panose="020B0703020202090204" pitchFamily="34" charset="0"/>
              </a:rPr>
              <a:t> </a:t>
            </a:r>
            <a:endParaRPr lang="it-IT" sz="1000" dirty="0">
              <a:effectLst/>
              <a:latin typeface="Trebuchet MS" panose="020B0703020202090204" pitchFamily="34" charset="0"/>
              <a:ea typeface="Trebuchet MS" panose="020B0703020202090204" pitchFamily="34" charset="0"/>
              <a:cs typeface="Arial" panose="020B0604020202020204" pitchFamily="34" charset="0"/>
            </a:endParaRPr>
          </a:p>
        </p:txBody>
      </p:sp>
      <p:sp>
        <p:nvSpPr>
          <p:cNvPr id="30" name="CasellaDiTesto 29">
            <a:extLst>
              <a:ext uri="{FF2B5EF4-FFF2-40B4-BE49-F238E27FC236}">
                <a16:creationId xmlns:a16="http://schemas.microsoft.com/office/drawing/2014/main" id="{BCE9E87F-7AA7-A755-86E8-3D5CE0A6A524}"/>
              </a:ext>
            </a:extLst>
          </p:cNvPr>
          <p:cNvSpPr txBox="1"/>
          <p:nvPr/>
        </p:nvSpPr>
        <p:spPr>
          <a:xfrm>
            <a:off x="697599" y="817737"/>
            <a:ext cx="10796801" cy="1093184"/>
          </a:xfrm>
          <a:prstGeom prst="rect">
            <a:avLst/>
          </a:prstGeom>
          <a:noFill/>
        </p:spPr>
        <p:txBody>
          <a:bodyPr wrap="square">
            <a:spAutoFit/>
          </a:bodyPr>
          <a:lstStyle/>
          <a:p>
            <a:pPr algn="ctr" rtl="0" fontAlgn="base">
              <a:lnSpc>
                <a:spcPts val="2000"/>
              </a:lnSpc>
            </a:pPr>
            <a:r>
              <a:rPr lang="en-US" sz="2400" b="1" i="0" u="none" strike="noStrike" dirty="0">
                <a:effectLst/>
                <a:latin typeface="Trebuchet MS" panose="020B0703020202090204" pitchFamily="34" charset="0"/>
              </a:rPr>
              <a:t>The KasTrack project: chestnut biodiversity and distribution in Campania </a:t>
            </a:r>
          </a:p>
          <a:p>
            <a:pPr algn="ctr" rtl="0" fontAlgn="base">
              <a:lnSpc>
                <a:spcPts val="2000"/>
              </a:lnSpc>
            </a:pPr>
            <a:r>
              <a:rPr lang="en-US" sz="1400" b="1" i="0" u="none" strike="noStrike" dirty="0">
                <a:effectLst/>
                <a:latin typeface="Trebuchet MS" panose="020B0703020202090204" pitchFamily="34" charset="0"/>
              </a:rPr>
              <a:t>M.M. Calandrelli</a:t>
            </a:r>
            <a:r>
              <a:rPr lang="en-US" sz="1400" b="1" i="0" u="none" strike="noStrike" baseline="30000" dirty="0">
                <a:effectLst/>
                <a:latin typeface="Trebuchet MS" panose="020B0703020202090204" pitchFamily="34" charset="0"/>
              </a:rPr>
              <a:t>1</a:t>
            </a:r>
            <a:r>
              <a:rPr lang="en-US" sz="1400" b="1" i="0" u="none" strike="noStrike" dirty="0">
                <a:effectLst/>
                <a:latin typeface="Trebuchet MS" panose="020B0703020202090204" pitchFamily="34" charset="0"/>
              </a:rPr>
              <a:t>, L. De Masi</a:t>
            </a:r>
            <a:r>
              <a:rPr lang="en-US" sz="1400" b="1" i="0" u="none" strike="noStrike" baseline="30000" dirty="0">
                <a:effectLst/>
                <a:latin typeface="Trebuchet MS" panose="020B0703020202090204" pitchFamily="34" charset="0"/>
              </a:rPr>
              <a:t>2</a:t>
            </a:r>
            <a:r>
              <a:rPr lang="en-US" sz="1400" b="1" i="0" u="none" strike="noStrike" dirty="0">
                <a:effectLst/>
                <a:latin typeface="Trebuchet MS" panose="020B0703020202090204" pitchFamily="34" charset="0"/>
              </a:rPr>
              <a:t> </a:t>
            </a:r>
          </a:p>
          <a:p>
            <a:pPr algn="ctr" rtl="0" fontAlgn="base">
              <a:lnSpc>
                <a:spcPts val="1295"/>
              </a:lnSpc>
            </a:pPr>
            <a:r>
              <a:rPr lang="en-US" sz="1000" b="0" i="1" u="none" strike="noStrike" baseline="30000" dirty="0">
                <a:effectLst/>
                <a:latin typeface="Trebuchet MS" panose="020B0703020202090204" pitchFamily="34" charset="0"/>
              </a:rPr>
              <a:t>1</a:t>
            </a:r>
            <a:r>
              <a:rPr lang="en-US" sz="1000" b="0" i="1" u="none" strike="noStrike" dirty="0">
                <a:effectLst/>
                <a:latin typeface="Trebuchet MS" panose="020B0703020202090204" pitchFamily="34" charset="0"/>
              </a:rPr>
              <a:t>CNR – Research Institute on Terrestrial Ecosystems, Via P. Castellino 111, 80131 Naples, Italy</a:t>
            </a:r>
            <a:endParaRPr lang="en-US" sz="1000" i="1" dirty="0">
              <a:latin typeface="Trebuchet MS" panose="020B0703020202090204" pitchFamily="34" charset="0"/>
            </a:endParaRPr>
          </a:p>
          <a:p>
            <a:pPr algn="ctr" rtl="0" fontAlgn="base">
              <a:lnSpc>
                <a:spcPts val="1295"/>
              </a:lnSpc>
            </a:pPr>
            <a:r>
              <a:rPr lang="en-US" sz="1000" b="0" i="1" u="none" strike="noStrike" baseline="30000" dirty="0">
                <a:effectLst/>
                <a:latin typeface="Trebuchet MS" panose="020B0703020202090204" pitchFamily="34" charset="0"/>
              </a:rPr>
              <a:t>2</a:t>
            </a:r>
            <a:r>
              <a:rPr lang="en-US" sz="1000" b="0" i="1" u="none" strike="noStrike" dirty="0">
                <a:effectLst/>
                <a:latin typeface="Trebuchet MS" panose="020B0703020202090204" pitchFamily="34" charset="0"/>
              </a:rPr>
              <a:t>CNR – Institute of Biosciences and Bioresources, Via Università, 133 - 80055 Portici (NA), Italy</a:t>
            </a:r>
            <a:r>
              <a:rPr lang="en-US" sz="1000" b="0" i="0" u="none" strike="noStrike" dirty="0">
                <a:effectLst/>
                <a:latin typeface="Trebuchet MS" panose="020B0703020202090204" pitchFamily="34" charset="0"/>
              </a:rPr>
              <a:t> </a:t>
            </a:r>
          </a:p>
          <a:p>
            <a:pPr algn="ctr" rtl="0" fontAlgn="base">
              <a:lnSpc>
                <a:spcPts val="1295"/>
              </a:lnSpc>
            </a:pPr>
            <a:r>
              <a:rPr lang="en-US" sz="1000" b="0" i="1" u="none" strike="noStrike" dirty="0">
                <a:effectLst/>
                <a:latin typeface="Trebuchet MS" panose="020B0703020202090204" pitchFamily="34" charset="0"/>
              </a:rPr>
              <a:t>Email: marinamaura.calandrelli@cnr.it </a:t>
            </a:r>
          </a:p>
        </p:txBody>
      </p:sp>
      <p:sp>
        <p:nvSpPr>
          <p:cNvPr id="50" name="Rettangolo 49">
            <a:extLst>
              <a:ext uri="{FF2B5EF4-FFF2-40B4-BE49-F238E27FC236}">
                <a16:creationId xmlns:a16="http://schemas.microsoft.com/office/drawing/2014/main" id="{2D33E784-822A-A26A-ECEA-6D6740C7381E}"/>
              </a:ext>
            </a:extLst>
          </p:cNvPr>
          <p:cNvSpPr/>
          <p:nvPr/>
        </p:nvSpPr>
        <p:spPr>
          <a:xfrm>
            <a:off x="7721772" y="3965077"/>
            <a:ext cx="169178" cy="128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5" name="CasellaDiTesto 54">
            <a:extLst>
              <a:ext uri="{FF2B5EF4-FFF2-40B4-BE49-F238E27FC236}">
                <a16:creationId xmlns:a16="http://schemas.microsoft.com/office/drawing/2014/main" id="{4D6DA285-A694-5D0F-965C-9F432253266F}"/>
              </a:ext>
            </a:extLst>
          </p:cNvPr>
          <p:cNvSpPr txBox="1"/>
          <p:nvPr/>
        </p:nvSpPr>
        <p:spPr>
          <a:xfrm>
            <a:off x="8057421" y="3923163"/>
            <a:ext cx="3420000" cy="1027141"/>
          </a:xfrm>
          <a:prstGeom prst="rect">
            <a:avLst/>
          </a:prstGeom>
          <a:noFill/>
        </p:spPr>
        <p:txBody>
          <a:bodyPr wrap="square">
            <a:spAutoFit/>
          </a:bodyPr>
          <a:lstStyle/>
          <a:p>
            <a:pPr marL="46355" marR="42545" algn="ctr">
              <a:lnSpc>
                <a:spcPct val="103000"/>
              </a:lnSpc>
              <a:spcBef>
                <a:spcPts val="150"/>
              </a:spcBef>
            </a:pPr>
            <a:r>
              <a:rPr lang="it-IT" sz="1400" b="1" spc="-10" dirty="0">
                <a:solidFill>
                  <a:schemeClr val="accent6">
                    <a:lumMod val="50000"/>
                  </a:schemeClr>
                </a:solidFill>
                <a:latin typeface="Trebuchet MS" panose="020B0703020202090204" pitchFamily="34" charset="0"/>
              </a:rPr>
              <a:t>CONCLUSIONS AND </a:t>
            </a:r>
            <a:r>
              <a:rPr lang="it-IT" sz="1400" b="1" i="0" u="none" strike="noStrike" dirty="0">
                <a:solidFill>
                  <a:srgbClr val="385723"/>
                </a:solidFill>
                <a:effectLst/>
                <a:latin typeface="Trebuchet MS" panose="020B0703020202090204" pitchFamily="34" charset="0"/>
              </a:rPr>
              <a:t>PERSPECTIVES</a:t>
            </a:r>
            <a:r>
              <a:rPr lang="it-IT" sz="1800" b="0" i="0" u="none" strike="noStrike" dirty="0">
                <a:effectLst/>
                <a:latin typeface="Trebuchet MS" panose="020B0703020202090204" pitchFamily="34" charset="0"/>
              </a:rPr>
              <a:t>​</a:t>
            </a:r>
            <a:endParaRPr lang="it-IT" sz="1400" b="1" spc="-10" dirty="0">
              <a:solidFill>
                <a:schemeClr val="accent6">
                  <a:lumMod val="50000"/>
                </a:schemeClr>
              </a:solidFill>
              <a:latin typeface="Trebuchet MS" panose="020B0703020202090204" pitchFamily="34" charset="0"/>
            </a:endParaRPr>
          </a:p>
          <a:p>
            <a:pPr marL="46355" marR="42545" algn="just">
              <a:lnSpc>
                <a:spcPct val="103000"/>
              </a:lnSpc>
              <a:spcBef>
                <a:spcPts val="150"/>
              </a:spcBef>
            </a:pPr>
            <a:r>
              <a:rPr lang="it-IT" sz="1000" spc="-10" dirty="0">
                <a:latin typeface="Trebuchet MS" panose="020B0703020202090204" pitchFamily="34" charset="0"/>
              </a:rPr>
              <a:t>The KasTrack project will make the genotyping service accessible to potential users and will create a portal where information on the most widespread chestnut cultivars can be quickly found.</a:t>
            </a:r>
          </a:p>
        </p:txBody>
      </p:sp>
      <p:sp>
        <p:nvSpPr>
          <p:cNvPr id="12" name="CasellaDiTesto 11">
            <a:extLst>
              <a:ext uri="{FF2B5EF4-FFF2-40B4-BE49-F238E27FC236}">
                <a16:creationId xmlns:a16="http://schemas.microsoft.com/office/drawing/2014/main" id="{39F72679-293E-7176-0756-A138D5423E5B}"/>
              </a:ext>
            </a:extLst>
          </p:cNvPr>
          <p:cNvSpPr txBox="1"/>
          <p:nvPr/>
        </p:nvSpPr>
        <p:spPr>
          <a:xfrm>
            <a:off x="9110561" y="5881502"/>
            <a:ext cx="1945603" cy="553998"/>
          </a:xfrm>
          <a:prstGeom prst="rect">
            <a:avLst/>
          </a:prstGeom>
          <a:noFill/>
        </p:spPr>
        <p:txBody>
          <a:bodyPr wrap="square">
            <a:spAutoFit/>
          </a:bodyPr>
          <a:lstStyle/>
          <a:p>
            <a:r>
              <a:rPr lang="it-IT" sz="1000" dirty="0">
                <a:solidFill>
                  <a:schemeClr val="accent6">
                    <a:lumMod val="50000"/>
                  </a:schemeClr>
                </a:solidFill>
                <a:latin typeface="Trebuchet MS" panose="020B0703020202090204" pitchFamily="34" charset="0"/>
              </a:rPr>
              <a:t>  </a:t>
            </a:r>
            <a:r>
              <a:rPr lang="it-IT" sz="1000" dirty="0">
                <a:solidFill>
                  <a:schemeClr val="accent6">
                    <a:lumMod val="50000"/>
                  </a:schemeClr>
                </a:solidFill>
                <a:latin typeface="Trebuchet MS" panose="020B0703020202090204" pitchFamily="34" charset="0"/>
                <a:hlinkClick r:id="rId6">
                  <a:extLst>
                    <a:ext uri="{A12FA001-AC4F-418D-AE19-62706E023703}">
                      <ahyp:hlinkClr xmlns:ahyp="http://schemas.microsoft.com/office/drawing/2018/hyperlinkcolor" val="tx"/>
                    </a:ext>
                  </a:extLst>
                </a:hlinkClick>
              </a:rPr>
              <a:t>https://kastrack.crea.gov.it</a:t>
            </a:r>
            <a:endParaRPr lang="it-IT" sz="1000" dirty="0">
              <a:solidFill>
                <a:schemeClr val="accent6">
                  <a:lumMod val="50000"/>
                </a:schemeClr>
              </a:solidFill>
              <a:latin typeface="Trebuchet MS" panose="020B0703020202090204" pitchFamily="34" charset="0"/>
            </a:endParaRPr>
          </a:p>
          <a:p>
            <a:endParaRPr lang="it-IT" sz="1000" dirty="0">
              <a:solidFill>
                <a:schemeClr val="accent6">
                  <a:lumMod val="50000"/>
                </a:schemeClr>
              </a:solidFill>
              <a:latin typeface="Trebuchet MS" panose="020B0703020202090204" pitchFamily="34" charset="0"/>
            </a:endParaRPr>
          </a:p>
          <a:p>
            <a:endParaRPr lang="it-IT" sz="1000" dirty="0">
              <a:solidFill>
                <a:schemeClr val="accent6">
                  <a:lumMod val="50000"/>
                </a:schemeClr>
              </a:solidFill>
              <a:latin typeface="Trebuchet MS" panose="020B0703020202090204" pitchFamily="34" charset="0"/>
            </a:endParaRPr>
          </a:p>
        </p:txBody>
      </p:sp>
      <p:pic>
        <p:nvPicPr>
          <p:cNvPr id="16" name="Immagine 15" descr="Immagine che contiene pianta, albero&#10;&#10;Il contenuto generato dall'IA potrebbe non essere corretto.">
            <a:extLst>
              <a:ext uri="{FF2B5EF4-FFF2-40B4-BE49-F238E27FC236}">
                <a16:creationId xmlns:a16="http://schemas.microsoft.com/office/drawing/2014/main" id="{5033B925-93A4-A18D-6EA4-EAAE8D8088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8302" y="3909334"/>
            <a:ext cx="1482036" cy="1258186"/>
          </a:xfrm>
          <a:prstGeom prst="rect">
            <a:avLst/>
          </a:prstGeom>
        </p:spPr>
      </p:pic>
      <p:sp>
        <p:nvSpPr>
          <p:cNvPr id="19" name="CasellaDiTesto 18">
            <a:extLst>
              <a:ext uri="{FF2B5EF4-FFF2-40B4-BE49-F238E27FC236}">
                <a16:creationId xmlns:a16="http://schemas.microsoft.com/office/drawing/2014/main" id="{96CD064F-0767-AAB3-E96B-7EE67349FB2E}"/>
              </a:ext>
            </a:extLst>
          </p:cNvPr>
          <p:cNvSpPr txBox="1"/>
          <p:nvPr/>
        </p:nvSpPr>
        <p:spPr>
          <a:xfrm>
            <a:off x="8057422" y="1933923"/>
            <a:ext cx="3420000" cy="1249573"/>
          </a:xfrm>
          <a:prstGeom prst="rect">
            <a:avLst/>
          </a:prstGeom>
          <a:noFill/>
        </p:spPr>
        <p:txBody>
          <a:bodyPr wrap="square">
            <a:spAutoFit/>
          </a:bodyPr>
          <a:lstStyle/>
          <a:p>
            <a:pPr algn="ctr">
              <a:lnSpc>
                <a:spcPct val="105000"/>
              </a:lnSpc>
            </a:pPr>
            <a:r>
              <a:rPr lang="it-IT" sz="1400" b="1" spc="-10" dirty="0">
                <a:solidFill>
                  <a:schemeClr val="accent6">
                    <a:lumMod val="50000"/>
                  </a:schemeClr>
                </a:solidFill>
                <a:effectLst/>
                <a:latin typeface="Trebuchet MS" panose="020B0703020202090204" pitchFamily="34" charset="0"/>
                <a:ea typeface="Trebuchet MS" panose="020B0703020202090204" pitchFamily="34" charset="0"/>
                <a:cs typeface="Trebuchet MS" panose="020B0703020202090204" pitchFamily="34" charset="0"/>
              </a:rPr>
              <a:t>PROJECT IMPACT</a:t>
            </a:r>
          </a:p>
          <a:p>
            <a:pPr marL="171450" indent="-171450" algn="just">
              <a:lnSpc>
                <a:spcPct val="105000"/>
              </a:lnSpc>
              <a:buBlip>
                <a:blip r:embed="rId8"/>
              </a:buBlip>
            </a:pPr>
            <a:r>
              <a:rPr lang="it-IT" sz="1000" spc="-10" dirty="0">
                <a:effectLst/>
                <a:latin typeface="Trebuchet MS" panose="020B0703020202090204" pitchFamily="34" charset="0"/>
                <a:ea typeface="Trebuchet MS" panose="020B0703020202090204" pitchFamily="34" charset="0"/>
                <a:cs typeface="Trebuchet MS" panose="020B0703020202090204" pitchFamily="34" charset="0"/>
              </a:rPr>
              <a:t>Nursery Sector Development</a:t>
            </a:r>
          </a:p>
          <a:p>
            <a:pPr marL="171450" indent="-171450" algn="just">
              <a:buBlip>
                <a:blip r:embed="rId9"/>
              </a:buBlip>
            </a:pPr>
            <a:r>
              <a:rPr lang="it-IT" sz="1000" spc="-10" dirty="0">
                <a:effectLst/>
                <a:latin typeface="Trebuchet MS" panose="020B0703020202090204" pitchFamily="34" charset="0"/>
                <a:ea typeface="Trebuchet MS" panose="020B0703020202090204" pitchFamily="34" charset="0"/>
                <a:cs typeface="Trebuchet MS" panose="020B0703020202090204" pitchFamily="34" charset="0"/>
              </a:rPr>
              <a:t>Varietal Heritage Conservation</a:t>
            </a:r>
          </a:p>
          <a:p>
            <a:pPr marL="171450" indent="-171450" algn="just">
              <a:buBlip>
                <a:blip r:embed="rId10"/>
              </a:buBlip>
            </a:pPr>
            <a:r>
              <a:rPr lang="it-IT" sz="1000" i="0" u="none" strike="noStrike" dirty="0">
                <a:effectLst/>
                <a:latin typeface="Trebuchet MS" panose="020B0703020202090204" pitchFamily="34" charset="0"/>
              </a:rPr>
              <a:t>Product Traceability</a:t>
            </a:r>
          </a:p>
          <a:p>
            <a:pPr marL="171450" indent="-171450" algn="just">
              <a:buBlip>
                <a:blip r:embed="rId11"/>
              </a:buBlip>
            </a:pPr>
            <a:r>
              <a:rPr lang="it-IT" sz="1000" i="0" u="none" strike="noStrike" dirty="0">
                <a:effectLst/>
                <a:latin typeface="Trebuchet MS" panose="020B0703020202090204" pitchFamily="34" charset="0"/>
              </a:rPr>
              <a:t>Varietal Diversification</a:t>
            </a:r>
          </a:p>
          <a:p>
            <a:pPr algn="just"/>
            <a:endParaRPr lang="it-IT" sz="1000" spc="-10" dirty="0">
              <a:effectLst/>
              <a:latin typeface="Trebuchet MS" panose="020B0703020202090204" pitchFamily="34" charset="0"/>
              <a:ea typeface="Trebuchet MS" panose="020B0703020202090204" pitchFamily="34" charset="0"/>
              <a:cs typeface="Trebuchet MS" panose="020B0703020202090204" pitchFamily="34" charset="0"/>
            </a:endParaRPr>
          </a:p>
          <a:p>
            <a:pPr algn="just"/>
            <a:endParaRPr lang="it-IT" sz="1000" dirty="0"/>
          </a:p>
        </p:txBody>
      </p:sp>
      <p:grpSp>
        <p:nvGrpSpPr>
          <p:cNvPr id="35" name="Gruppo 34">
            <a:extLst>
              <a:ext uri="{FF2B5EF4-FFF2-40B4-BE49-F238E27FC236}">
                <a16:creationId xmlns:a16="http://schemas.microsoft.com/office/drawing/2014/main" id="{AFD39BCC-1668-5396-5B9C-3DF64B1B0745}"/>
              </a:ext>
            </a:extLst>
          </p:cNvPr>
          <p:cNvGrpSpPr/>
          <p:nvPr/>
        </p:nvGrpSpPr>
        <p:grpSpPr>
          <a:xfrm>
            <a:off x="8187077" y="2961698"/>
            <a:ext cx="3284923" cy="796248"/>
            <a:chOff x="8187077" y="3073012"/>
            <a:chExt cx="3329069" cy="664215"/>
          </a:xfrm>
        </p:grpSpPr>
        <p:pic>
          <p:nvPicPr>
            <p:cNvPr id="39" name="Picture 2">
              <a:extLst>
                <a:ext uri="{FF2B5EF4-FFF2-40B4-BE49-F238E27FC236}">
                  <a16:creationId xmlns:a16="http://schemas.microsoft.com/office/drawing/2014/main" id="{AC7EB9BB-ED92-FF50-DBE3-222FF92AA8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87077" y="3073012"/>
              <a:ext cx="3329069" cy="66421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26" name="Rettangolo 25">
              <a:extLst>
                <a:ext uri="{FF2B5EF4-FFF2-40B4-BE49-F238E27FC236}">
                  <a16:creationId xmlns:a16="http://schemas.microsoft.com/office/drawing/2014/main" id="{FF2F36E3-5E87-0EA3-4F7E-7B29332AD6B9}"/>
                </a:ext>
              </a:extLst>
            </p:cNvPr>
            <p:cNvSpPr/>
            <p:nvPr/>
          </p:nvSpPr>
          <p:spPr>
            <a:xfrm>
              <a:off x="11358250" y="3415694"/>
              <a:ext cx="119376" cy="1114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pic>
        <p:nvPicPr>
          <p:cNvPr id="29" name="Immagine 28" descr="Immagine che contiene testo, schermata, design&#10;&#10;Il contenuto generato dall'IA potrebbe non essere corretto.">
            <a:extLst>
              <a:ext uri="{FF2B5EF4-FFF2-40B4-BE49-F238E27FC236}">
                <a16:creationId xmlns:a16="http://schemas.microsoft.com/office/drawing/2014/main" id="{400706F4-585A-514E-81AD-B321112D6C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87077" y="4983291"/>
            <a:ext cx="3271873" cy="1092871"/>
          </a:xfrm>
          <a:prstGeom prst="rect">
            <a:avLst/>
          </a:prstGeom>
        </p:spPr>
      </p:pic>
      <p:pic>
        <p:nvPicPr>
          <p:cNvPr id="5" name="Immagine 4" descr="Immagine che contiene testo, mappa, atlante, schermata&#10;&#10;Il contenuto generato dall'IA potrebbe non essere corretto.">
            <a:extLst>
              <a:ext uri="{FF2B5EF4-FFF2-40B4-BE49-F238E27FC236}">
                <a16:creationId xmlns:a16="http://schemas.microsoft.com/office/drawing/2014/main" id="{74AE7CE6-07BD-7DF1-9228-16B72E4246E2}"/>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tretch>
            <a:fillRect/>
          </a:stretch>
        </p:blipFill>
        <p:spPr>
          <a:xfrm>
            <a:off x="4429890" y="4373621"/>
            <a:ext cx="3349648" cy="2368680"/>
          </a:xfrm>
          <a:prstGeom prst="rect">
            <a:avLst/>
          </a:prstGeom>
        </p:spPr>
      </p:pic>
      <p:pic>
        <p:nvPicPr>
          <p:cNvPr id="11" name="Immagine 10" descr="Immagine che contiene testo, mappa, atlante&#10;&#10;Il contenuto generato dall'IA potrebbe non essere corretto.">
            <a:extLst>
              <a:ext uri="{FF2B5EF4-FFF2-40B4-BE49-F238E27FC236}">
                <a16:creationId xmlns:a16="http://schemas.microsoft.com/office/drawing/2014/main" id="{D38516A6-3B18-F537-13EF-4ECFFDF45917}"/>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tretch>
            <a:fillRect/>
          </a:stretch>
        </p:blipFill>
        <p:spPr>
          <a:xfrm>
            <a:off x="4430247" y="1990726"/>
            <a:ext cx="3349648" cy="2368680"/>
          </a:xfrm>
          <a:prstGeom prst="rect">
            <a:avLst/>
          </a:prstGeom>
        </p:spPr>
      </p:pic>
      <p:sp>
        <p:nvSpPr>
          <p:cNvPr id="14" name="Ovale 13">
            <a:extLst>
              <a:ext uri="{FF2B5EF4-FFF2-40B4-BE49-F238E27FC236}">
                <a16:creationId xmlns:a16="http://schemas.microsoft.com/office/drawing/2014/main" id="{E7C88C29-8AB1-ED45-C7A1-0B628E5766EE}"/>
              </a:ext>
            </a:extLst>
          </p:cNvPr>
          <p:cNvSpPr>
            <a:spLocks noGrp="1" noRot="1" noMove="1" noResize="1" noEditPoints="1" noAdjustHandles="1" noChangeArrowheads="1" noChangeShapeType="1"/>
          </p:cNvSpPr>
          <p:nvPr/>
        </p:nvSpPr>
        <p:spPr>
          <a:xfrm>
            <a:off x="4521200" y="4152900"/>
            <a:ext cx="45719" cy="4571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4C0D4D24-18EA-2AB7-F8F6-DD94C4EC3D88}"/>
              </a:ext>
            </a:extLst>
          </p:cNvPr>
          <p:cNvSpPr>
            <a:spLocks noGrp="1" noRot="1" noMove="1" noResize="1" noEditPoints="1" noAdjustHandles="1" noChangeArrowheads="1" noChangeShapeType="1"/>
          </p:cNvSpPr>
          <p:nvPr/>
        </p:nvSpPr>
        <p:spPr>
          <a:xfrm>
            <a:off x="6327998" y="6564776"/>
            <a:ext cx="45719" cy="4571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707417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E7D4DE499F4EE4EA2AEF724F1FE29B6" ma:contentTypeVersion="4" ma:contentTypeDescription="Creare un nuovo documento." ma:contentTypeScope="" ma:versionID="53d7ae532bc63df247bab6a29270804e">
  <xsd:schema xmlns:xsd="http://www.w3.org/2001/XMLSchema" xmlns:xs="http://www.w3.org/2001/XMLSchema" xmlns:p="http://schemas.microsoft.com/office/2006/metadata/properties" xmlns:ns2="31636664-d730-40d7-a265-a5e11b79394d" targetNamespace="http://schemas.microsoft.com/office/2006/metadata/properties" ma:root="true" ma:fieldsID="b2115e909aa0adb23c8c5b81ae2500d8" ns2:_="">
    <xsd:import namespace="31636664-d730-40d7-a265-a5e11b793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36664-d730-40d7-a265-a5e11b793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D10252-B557-4F73-9C05-AB28B06A12D8}">
  <ds:schemaRefs>
    <ds:schemaRef ds:uri="http://schemas.microsoft.com/sharepoint/v3/contenttype/forms"/>
  </ds:schemaRefs>
</ds:datastoreItem>
</file>

<file path=customXml/itemProps2.xml><?xml version="1.0" encoding="utf-8"?>
<ds:datastoreItem xmlns:ds="http://schemas.openxmlformats.org/officeDocument/2006/customXml" ds:itemID="{D0C416D0-F768-4CAD-9651-2040558DA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36664-d730-40d7-a265-a5e11b793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A982AE-2665-4914-8619-6458CAACD38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591</TotalTime>
  <Words>235</Words>
  <Application>Microsoft Macintosh PowerPoint</Application>
  <PresentationFormat>Widescreen</PresentationFormat>
  <Paragraphs>24</Paragraphs>
  <Slides>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vt:i4>
      </vt:variant>
    </vt:vector>
  </HeadingPairs>
  <TitlesOfParts>
    <vt:vector size="7" baseType="lpstr">
      <vt:lpstr>Arial</vt:lpstr>
      <vt:lpstr>Calibri</vt:lpstr>
      <vt:lpstr>Calibri Light</vt:lpstr>
      <vt:lpstr>Times New Roman</vt:lpstr>
      <vt:lpstr>Trebuchet MS</vt:lpstr>
      <vt:lpstr>Tema di Office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Valentina Di Paola</dc:creator>
  <cp:lastModifiedBy>MARINA MAURA CALANDRELLI</cp:lastModifiedBy>
  <cp:revision>32</cp:revision>
  <dcterms:created xsi:type="dcterms:W3CDTF">2024-12-12T08:43:13Z</dcterms:created>
  <dcterms:modified xsi:type="dcterms:W3CDTF">2025-02-10T15:38:33Z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0x010100AE7D4DE499F4EE4EA2AEF724F1FE29B6</vt:lpwstr>
  </property>
</Properties>
</file>