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16115-404A-2683-D65B-7FE0C0CA5BE7}" v="89" dt="2025-02-10T17:06:59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.verduchi" userId="S::valentina.verduchi_iret.cnr.it#ext#@cnrsc.onmicrosoft.com::18cc5755-ef9d-42e0-99ad-51956ff97dbb" providerId="AD" clId="Web-{A6716115-404A-2683-D65B-7FE0C0CA5BE7}"/>
    <pc:docChg chg="modSld">
      <pc:chgData name="valentina.verduchi" userId="S::valentina.verduchi_iret.cnr.it#ext#@cnrsc.onmicrosoft.com::18cc5755-ef9d-42e0-99ad-51956ff97dbb" providerId="AD" clId="Web-{A6716115-404A-2683-D65B-7FE0C0CA5BE7}" dt="2025-02-10T17:06:59.840" v="81" actId="1076"/>
      <pc:docMkLst>
        <pc:docMk/>
      </pc:docMkLst>
      <pc:sldChg chg="addSp delSp modSp">
        <pc:chgData name="valentina.verduchi" userId="S::valentina.verduchi_iret.cnr.it#ext#@cnrsc.onmicrosoft.com::18cc5755-ef9d-42e0-99ad-51956ff97dbb" providerId="AD" clId="Web-{A6716115-404A-2683-D65B-7FE0C0CA5BE7}" dt="2025-02-10T17:06:59.840" v="81" actId="1076"/>
        <pc:sldMkLst>
          <pc:docMk/>
          <pc:sldMk cId="770741721" sldId="256"/>
        </pc:sldMkLst>
        <pc:spChg chg="mod ord">
          <ac:chgData name="valentina.verduchi" userId="S::valentina.verduchi_iret.cnr.it#ext#@cnrsc.onmicrosoft.com::18cc5755-ef9d-42e0-99ad-51956ff97dbb" providerId="AD" clId="Web-{A6716115-404A-2683-D65B-7FE0C0CA5BE7}" dt="2025-02-10T17:06:59.840" v="81" actId="1076"/>
          <ac:spMkLst>
            <pc:docMk/>
            <pc:sldMk cId="770741721" sldId="256"/>
            <ac:spMk id="2" creationId="{0D48CFCC-2C9F-4E3B-9D69-16F6863D5E3F}"/>
          </ac:spMkLst>
        </pc:spChg>
        <pc:grpChg chg="mod">
          <ac:chgData name="valentina.verduchi" userId="S::valentina.verduchi_iret.cnr.it#ext#@cnrsc.onmicrosoft.com::18cc5755-ef9d-42e0-99ad-51956ff97dbb" providerId="AD" clId="Web-{A6716115-404A-2683-D65B-7FE0C0CA5BE7}" dt="2025-02-10T15:32:04.376" v="61" actId="1076"/>
          <ac:grpSpMkLst>
            <pc:docMk/>
            <pc:sldMk cId="770741721" sldId="256"/>
            <ac:grpSpMk id="9" creationId="{3E05E844-A676-4F92-A8D2-4F1170E55E8E}"/>
          </ac:grpSpMkLst>
        </pc:grpChg>
        <pc:picChg chg="add mod">
          <ac:chgData name="valentina.verduchi" userId="S::valentina.verduchi_iret.cnr.it#ext#@cnrsc.onmicrosoft.com::18cc5755-ef9d-42e0-99ad-51956ff97dbb" providerId="AD" clId="Web-{A6716115-404A-2683-D65B-7FE0C0CA5BE7}" dt="2025-02-10T17:06:21.932" v="74" actId="1076"/>
          <ac:picMkLst>
            <pc:docMk/>
            <pc:sldMk cId="770741721" sldId="256"/>
            <ac:picMk id="4" creationId="{43AFAB5E-6D97-BFED-F48A-AA805E39BCFF}"/>
          </ac:picMkLst>
        </pc:picChg>
        <pc:picChg chg="add del mod">
          <ac:chgData name="valentina.verduchi" userId="S::valentina.verduchi_iret.cnr.it#ext#@cnrsc.onmicrosoft.com::18cc5755-ef9d-42e0-99ad-51956ff97dbb" providerId="AD" clId="Web-{A6716115-404A-2683-D65B-7FE0C0CA5BE7}" dt="2025-02-10T15:26:08.645" v="32"/>
          <ac:picMkLst>
            <pc:docMk/>
            <pc:sldMk cId="770741721" sldId="256"/>
            <ac:picMk id="4" creationId="{8E26DA24-E8FB-9A20-003A-DD291CE6157A}"/>
          </ac:picMkLst>
        </pc:picChg>
        <pc:picChg chg="add mod modCrop">
          <ac:chgData name="valentina.verduchi" userId="S::valentina.verduchi_iret.cnr.it#ext#@cnrsc.onmicrosoft.com::18cc5755-ef9d-42e0-99ad-51956ff97dbb" providerId="AD" clId="Web-{A6716115-404A-2683-D65B-7FE0C0CA5BE7}" dt="2025-02-10T15:32:11.173" v="63" actId="1076"/>
          <ac:picMkLst>
            <pc:docMk/>
            <pc:sldMk cId="770741721" sldId="256"/>
            <ac:picMk id="5" creationId="{0E7AA75A-BF0F-7786-B256-52FF38792E56}"/>
          </ac:picMkLst>
        </pc:picChg>
        <pc:picChg chg="add del mod ord">
          <ac:chgData name="valentina.verduchi" userId="S::valentina.verduchi_iret.cnr.it#ext#@cnrsc.onmicrosoft.com::18cc5755-ef9d-42e0-99ad-51956ff97dbb" providerId="AD" clId="Web-{A6716115-404A-2683-D65B-7FE0C0CA5BE7}" dt="2025-02-10T17:05:53.837" v="69"/>
          <ac:picMkLst>
            <pc:docMk/>
            <pc:sldMk cId="770741721" sldId="256"/>
            <ac:picMk id="6" creationId="{A875EDED-2AAB-EF1C-6D74-2CAB569CDA90}"/>
          </ac:picMkLst>
        </pc:picChg>
        <pc:picChg chg="mod">
          <ac:chgData name="valentina.verduchi" userId="S::valentina.verduchi_iret.cnr.it#ext#@cnrsc.onmicrosoft.com::18cc5755-ef9d-42e0-99ad-51956ff97dbb" providerId="AD" clId="Web-{A6716115-404A-2683-D65B-7FE0C0CA5BE7}" dt="2025-02-10T15:27:49.872" v="50" actId="1076"/>
          <ac:picMkLst>
            <pc:docMk/>
            <pc:sldMk cId="770741721" sldId="256"/>
            <ac:picMk id="7" creationId="{5BA5A8D3-EBD4-4DDC-BAA4-9EAF1E6D112B}"/>
          </ac:picMkLst>
        </pc:picChg>
        <pc:picChg chg="add mod">
          <ac:chgData name="valentina.verduchi" userId="S::valentina.verduchi_iret.cnr.it#ext#@cnrsc.onmicrosoft.com::18cc5755-ef9d-42e0-99ad-51956ff97dbb" providerId="AD" clId="Web-{A6716115-404A-2683-D65B-7FE0C0CA5BE7}" dt="2025-02-10T15:32:38.754" v="68" actId="1076"/>
          <ac:picMkLst>
            <pc:docMk/>
            <pc:sldMk cId="770741721" sldId="256"/>
            <ac:picMk id="11" creationId="{8EEB2DC3-16E2-9F3E-A98C-B065A9F3BB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1054996" y="-68198"/>
            <a:ext cx="2283065" cy="809009"/>
            <a:chOff x="677396" y="11113"/>
            <a:chExt cx="22830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96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/>
          </a:p>
        </p:txBody>
      </p:sp>
      <p:pic>
        <p:nvPicPr>
          <p:cNvPr id="5" name="Immagine 4" descr="Immagine che contiene testo, Carattere, schermata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0E7AA75A-BF0F-7786-B256-52FF38792E5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356" t="27151" r="8688" b="26972"/>
          <a:stretch/>
        </p:blipFill>
        <p:spPr>
          <a:xfrm>
            <a:off x="3393369" y="88397"/>
            <a:ext cx="1518996" cy="5837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EB2DC3-16E2-9F3E-A98C-B065A9F3B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66" y="203724"/>
            <a:ext cx="1543211" cy="423996"/>
          </a:xfrm>
          <a:prstGeom prst="rect">
            <a:avLst/>
          </a:prstGeom>
        </p:spPr>
      </p:pic>
      <p:pic>
        <p:nvPicPr>
          <p:cNvPr id="4" name="Immagine 3" descr="Immagine che contiene testo, schermata, diagramma, mappa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43AFAB5E-6D97-BFED-F48A-AA805E39BC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63" y="702432"/>
            <a:ext cx="10078890" cy="6144700"/>
          </a:xfrm>
          <a:prstGeom prst="rect">
            <a:avLst/>
          </a:prstGeom>
        </p:spPr>
      </p:pic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9638240" y="5819958"/>
            <a:ext cx="1176938" cy="926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Valentina</a:t>
            </a:r>
            <a:br>
              <a:rPr lang="it-IT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it-IT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Verduchi</a:t>
            </a:r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0CD498A2CBE7439539CA0D4EDDCCEE" ma:contentTypeVersion="11" ma:contentTypeDescription="Creare un nuovo documento." ma:contentTypeScope="" ma:versionID="2621011e9385f3d3b3a55d385b204c76">
  <xsd:schema xmlns:xsd="http://www.w3.org/2001/XMLSchema" xmlns:xs="http://www.w3.org/2001/XMLSchema" xmlns:p="http://schemas.microsoft.com/office/2006/metadata/properties" xmlns:ns2="94d66154-27a4-44ba-b9e1-4ee6b3193b92" xmlns:ns3="90e7dfd6-94b1-4836-a09e-578d27c59ab8" targetNamespace="http://schemas.microsoft.com/office/2006/metadata/properties" ma:root="true" ma:fieldsID="f98ab8c26ed422c4c4e02aa16d21c449" ns2:_="" ns3:_="">
    <xsd:import namespace="94d66154-27a4-44ba-b9e1-4ee6b3193b92"/>
    <xsd:import namespace="90e7dfd6-94b1-4836-a09e-578d27c59a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66154-27a4-44ba-b9e1-4ee6b3193b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7dfd6-94b1-4836-a09e-578d27c59a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de32a2-8e0b-42dd-b11c-1881f8a4e8a3}" ma:internalName="TaxCatchAll" ma:showField="CatchAllData" ma:web="90e7dfd6-94b1-4836-a09e-578d27c59a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d66154-27a4-44ba-b9e1-4ee6b3193b92">
      <Terms xmlns="http://schemas.microsoft.com/office/infopath/2007/PartnerControls"/>
    </lcf76f155ced4ddcb4097134ff3c332f>
    <TaxCatchAll xmlns="90e7dfd6-94b1-4836-a09e-578d27c59ab8" xsi:nil="true"/>
  </documentManagement>
</p:properties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424AB4-40B2-4F53-9490-01881F5BC18F}">
  <ds:schemaRefs>
    <ds:schemaRef ds:uri="90e7dfd6-94b1-4836-a09e-578d27c59ab8"/>
    <ds:schemaRef ds:uri="94d66154-27a4-44ba-b9e1-4ee6b3193b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90e7dfd6-94b1-4836-a09e-578d27c59ab8"/>
    <ds:schemaRef ds:uri="94d66154-27a4-44ba-b9e1-4ee6b3193b9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CHIARA CATALANO</cp:lastModifiedBy>
  <cp:revision>1</cp:revision>
  <dcterms:created xsi:type="dcterms:W3CDTF">2024-12-12T08:43:13Z</dcterms:created>
  <dcterms:modified xsi:type="dcterms:W3CDTF">2025-02-10T17:28:45Z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0x010100910CD498A2CBE7439539CA0D4EDDCCEE</vt:lpwstr>
  </property>
  <property fmtid="{D5CDD505-2E9C-101B-9397-08002B2CF9AE}" pid="3" name="MediaServiceImageTags">
    <vt:lpwstr/>
  </property>
</Properties>
</file>