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57" r:id="rId8"/>
    <p:sldId id="26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58"/>
  </p:normalViewPr>
  <p:slideViewPr>
    <p:cSldViewPr snapToGrid="0">
      <p:cViewPr varScale="1">
        <p:scale>
          <a:sx n="73" d="100"/>
          <a:sy n="73" d="100"/>
        </p:scale>
        <p:origin x="9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ERICO BOSCHERINI" userId="99f6db96-d4a2-413f-b769-9d20d3342eb3" providerId="ADAL" clId="{F5973837-D47D-47BE-9E19-AF656E37F190}"/>
    <pc:docChg chg="undo custSel addSld delSld modSld sldOrd">
      <pc:chgData name="FEDERICO BOSCHERINI" userId="99f6db96-d4a2-413f-b769-9d20d3342eb3" providerId="ADAL" clId="{F5973837-D47D-47BE-9E19-AF656E37F190}" dt="2025-02-09T07:46:11.486" v="3656" actId="404"/>
      <pc:docMkLst>
        <pc:docMk/>
      </pc:docMkLst>
      <pc:sldChg chg="addSp delSp modSp">
        <pc:chgData name="FEDERICO BOSCHERINI" userId="99f6db96-d4a2-413f-b769-9d20d3342eb3" providerId="ADAL" clId="{F5973837-D47D-47BE-9E19-AF656E37F190}" dt="2025-02-08T14:15:53.802" v="755" actId="208"/>
        <pc:sldMkLst>
          <pc:docMk/>
          <pc:sldMk cId="1657860261" sldId="256"/>
        </pc:sldMkLst>
        <pc:spChg chg="mod">
          <ac:chgData name="FEDERICO BOSCHERINI" userId="99f6db96-d4a2-413f-b769-9d20d3342eb3" providerId="ADAL" clId="{F5973837-D47D-47BE-9E19-AF656E37F190}" dt="2025-02-08T10:42:17.036" v="272" actId="1076"/>
          <ac:spMkLst>
            <pc:docMk/>
            <pc:sldMk cId="1657860261" sldId="256"/>
            <ac:spMk id="2" creationId="{34F71DA7-AE5E-B9E0-B0A5-89C4E21DBFC8}"/>
          </ac:spMkLst>
        </pc:spChg>
        <pc:spChg chg="mod">
          <ac:chgData name="FEDERICO BOSCHERINI" userId="99f6db96-d4a2-413f-b769-9d20d3342eb3" providerId="ADAL" clId="{F5973837-D47D-47BE-9E19-AF656E37F190}" dt="2025-02-08T14:15:53.802" v="755" actId="208"/>
          <ac:spMkLst>
            <pc:docMk/>
            <pc:sldMk cId="1657860261" sldId="256"/>
            <ac:spMk id="3" creationId="{68B780F4-3340-F68A-C0A3-8F33A0835A7D}"/>
          </ac:spMkLst>
        </pc:spChg>
        <pc:spChg chg="add mod ord">
          <ac:chgData name="FEDERICO BOSCHERINI" userId="99f6db96-d4a2-413f-b769-9d20d3342eb3" providerId="ADAL" clId="{F5973837-D47D-47BE-9E19-AF656E37F190}" dt="2025-02-08T13:14:57.061" v="323" actId="164"/>
          <ac:spMkLst>
            <pc:docMk/>
            <pc:sldMk cId="1657860261" sldId="256"/>
            <ac:spMk id="7" creationId="{0700D6B9-17E4-43C7-BEAE-0551751E7156}"/>
          </ac:spMkLst>
        </pc:spChg>
        <pc:spChg chg="add mod">
          <ac:chgData name="FEDERICO BOSCHERINI" userId="99f6db96-d4a2-413f-b769-9d20d3342eb3" providerId="ADAL" clId="{F5973837-D47D-47BE-9E19-AF656E37F190}" dt="2025-02-08T14:15:45.754" v="754" actId="1582"/>
          <ac:spMkLst>
            <pc:docMk/>
            <pc:sldMk cId="1657860261" sldId="256"/>
            <ac:spMk id="13" creationId="{A5BEB113-274A-4B62-B4EB-57C64C48FEB0}"/>
          </ac:spMkLst>
        </pc:spChg>
        <pc:grpChg chg="add mod">
          <ac:chgData name="FEDERICO BOSCHERINI" userId="99f6db96-d4a2-413f-b769-9d20d3342eb3" providerId="ADAL" clId="{F5973837-D47D-47BE-9E19-AF656E37F190}" dt="2025-02-08T13:15:00.413" v="324" actId="1076"/>
          <ac:grpSpMkLst>
            <pc:docMk/>
            <pc:sldMk cId="1657860261" sldId="256"/>
            <ac:grpSpMk id="9" creationId="{CF5BF620-7546-4C1D-B685-7C4E1936C7E1}"/>
          </ac:grpSpMkLst>
        </pc:grpChg>
        <pc:picChg chg="add del mod">
          <ac:chgData name="FEDERICO BOSCHERINI" userId="99f6db96-d4a2-413f-b769-9d20d3342eb3" providerId="ADAL" clId="{F5973837-D47D-47BE-9E19-AF656E37F190}" dt="2025-02-08T13:13:48.194" v="312" actId="478"/>
          <ac:picMkLst>
            <pc:docMk/>
            <pc:sldMk cId="1657860261" sldId="256"/>
            <ac:picMk id="4" creationId="{3022269E-DC4C-468C-BB14-BF26995FF615}"/>
          </ac:picMkLst>
        </pc:picChg>
        <pc:picChg chg="add del mod">
          <ac:chgData name="FEDERICO BOSCHERINI" userId="99f6db96-d4a2-413f-b769-9d20d3342eb3" providerId="ADAL" clId="{F5973837-D47D-47BE-9E19-AF656E37F190}" dt="2025-02-08T13:13:46.823" v="311" actId="478"/>
          <ac:picMkLst>
            <pc:docMk/>
            <pc:sldMk cId="1657860261" sldId="256"/>
            <ac:picMk id="5" creationId="{AF26E98A-ABB9-492B-A3DF-1667A2F4FB5F}"/>
          </ac:picMkLst>
        </pc:picChg>
        <pc:picChg chg="add del mod">
          <ac:chgData name="FEDERICO BOSCHERINI" userId="99f6db96-d4a2-413f-b769-9d20d3342eb3" providerId="ADAL" clId="{F5973837-D47D-47BE-9E19-AF656E37F190}" dt="2025-02-08T13:14:47.500" v="322" actId="478"/>
          <ac:picMkLst>
            <pc:docMk/>
            <pc:sldMk cId="1657860261" sldId="256"/>
            <ac:picMk id="6" creationId="{7E6C88CF-09A4-4EC4-B0E0-26487207456E}"/>
          </ac:picMkLst>
        </pc:picChg>
        <pc:picChg chg="add mod">
          <ac:chgData name="FEDERICO BOSCHERINI" userId="99f6db96-d4a2-413f-b769-9d20d3342eb3" providerId="ADAL" clId="{F5973837-D47D-47BE-9E19-AF656E37F190}" dt="2025-02-08T13:14:57.061" v="323" actId="164"/>
          <ac:picMkLst>
            <pc:docMk/>
            <pc:sldMk cId="1657860261" sldId="256"/>
            <ac:picMk id="8" creationId="{7A22C3B8-F312-4A65-96DC-2531C8FBE56D}"/>
          </ac:picMkLst>
        </pc:picChg>
        <pc:picChg chg="add mod">
          <ac:chgData name="FEDERICO BOSCHERINI" userId="99f6db96-d4a2-413f-b769-9d20d3342eb3" providerId="ADAL" clId="{F5973837-D47D-47BE-9E19-AF656E37F190}" dt="2025-02-08T13:25:01.926" v="332" actId="1076"/>
          <ac:picMkLst>
            <pc:docMk/>
            <pc:sldMk cId="1657860261" sldId="256"/>
            <ac:picMk id="10" creationId="{03C6CC3F-B597-4624-AE04-D84E3225B66C}"/>
          </ac:picMkLst>
        </pc:picChg>
        <pc:picChg chg="add mod">
          <ac:chgData name="FEDERICO BOSCHERINI" userId="99f6db96-d4a2-413f-b769-9d20d3342eb3" providerId="ADAL" clId="{F5973837-D47D-47BE-9E19-AF656E37F190}" dt="2025-02-08T13:31:16.262" v="337" actId="1076"/>
          <ac:picMkLst>
            <pc:docMk/>
            <pc:sldMk cId="1657860261" sldId="256"/>
            <ac:picMk id="11" creationId="{B8147FF7-1A30-4C5D-B0C6-0AF18D2A0C96}"/>
          </ac:picMkLst>
        </pc:picChg>
        <pc:picChg chg="add mod">
          <ac:chgData name="FEDERICO BOSCHERINI" userId="99f6db96-d4a2-413f-b769-9d20d3342eb3" providerId="ADAL" clId="{F5973837-D47D-47BE-9E19-AF656E37F190}" dt="2025-02-08T13:31:18.639" v="338" actId="1076"/>
          <ac:picMkLst>
            <pc:docMk/>
            <pc:sldMk cId="1657860261" sldId="256"/>
            <ac:picMk id="12" creationId="{EF64EEDD-DCC4-43B1-9061-F457A208C418}"/>
          </ac:picMkLst>
        </pc:picChg>
      </pc:sldChg>
      <pc:sldChg chg="addSp delSp modSp">
        <pc:chgData name="FEDERICO BOSCHERINI" userId="99f6db96-d4a2-413f-b769-9d20d3342eb3" providerId="ADAL" clId="{F5973837-D47D-47BE-9E19-AF656E37F190}" dt="2025-02-08T14:26:46.032" v="1245" actId="20577"/>
        <pc:sldMkLst>
          <pc:docMk/>
          <pc:sldMk cId="1163673564" sldId="257"/>
        </pc:sldMkLst>
        <pc:spChg chg="mod">
          <ac:chgData name="FEDERICO BOSCHERINI" userId="99f6db96-d4a2-413f-b769-9d20d3342eb3" providerId="ADAL" clId="{F5973837-D47D-47BE-9E19-AF656E37F190}" dt="2025-02-08T14:01:22.127" v="675" actId="1076"/>
          <ac:spMkLst>
            <pc:docMk/>
            <pc:sldMk cId="1163673564" sldId="257"/>
            <ac:spMk id="2" creationId="{CC61EB58-FFD1-5AE6-9E0D-2935125F9637}"/>
          </ac:spMkLst>
        </pc:spChg>
        <pc:spChg chg="del mod">
          <ac:chgData name="FEDERICO BOSCHERINI" userId="99f6db96-d4a2-413f-b769-9d20d3342eb3" providerId="ADAL" clId="{F5973837-D47D-47BE-9E19-AF656E37F190}" dt="2025-02-08T13:47:42.026" v="475" actId="478"/>
          <ac:spMkLst>
            <pc:docMk/>
            <pc:sldMk cId="1163673564" sldId="257"/>
            <ac:spMk id="3" creationId="{6517F8AD-9911-0225-B427-5FA203DFA37F}"/>
          </ac:spMkLst>
        </pc:spChg>
        <pc:spChg chg="add del mod">
          <ac:chgData name="FEDERICO BOSCHERINI" userId="99f6db96-d4a2-413f-b769-9d20d3342eb3" providerId="ADAL" clId="{F5973837-D47D-47BE-9E19-AF656E37F190}" dt="2025-02-08T13:47:44.860" v="476" actId="478"/>
          <ac:spMkLst>
            <pc:docMk/>
            <pc:sldMk cId="1163673564" sldId="257"/>
            <ac:spMk id="5" creationId="{58F7916E-9FD5-444A-9BE9-A86717DF9D3A}"/>
          </ac:spMkLst>
        </pc:spChg>
        <pc:graphicFrameChg chg="mod modGraphic">
          <ac:chgData name="FEDERICO BOSCHERINI" userId="99f6db96-d4a2-413f-b769-9d20d3342eb3" providerId="ADAL" clId="{F5973837-D47D-47BE-9E19-AF656E37F190}" dt="2025-02-08T14:26:46.032" v="1245" actId="20577"/>
          <ac:graphicFrameMkLst>
            <pc:docMk/>
            <pc:sldMk cId="1163673564" sldId="257"/>
            <ac:graphicFrameMk id="6" creationId="{8EC40276-A585-EA72-5F6A-E943550D038F}"/>
          </ac:graphicFrameMkLst>
        </pc:graphicFrameChg>
      </pc:sldChg>
      <pc:sldChg chg="modSp ord">
        <pc:chgData name="FEDERICO BOSCHERINI" userId="99f6db96-d4a2-413f-b769-9d20d3342eb3" providerId="ADAL" clId="{F5973837-D47D-47BE-9E19-AF656E37F190}" dt="2025-02-09T07:43:52.084" v="3638"/>
        <pc:sldMkLst>
          <pc:docMk/>
          <pc:sldMk cId="1983606197" sldId="258"/>
        </pc:sldMkLst>
        <pc:spChg chg="mod">
          <ac:chgData name="FEDERICO BOSCHERINI" userId="99f6db96-d4a2-413f-b769-9d20d3342eb3" providerId="ADAL" clId="{F5973837-D47D-47BE-9E19-AF656E37F190}" dt="2025-02-08T14:30:41.766" v="1375" actId="20577"/>
          <ac:spMkLst>
            <pc:docMk/>
            <pc:sldMk cId="1983606197" sldId="258"/>
            <ac:spMk id="2" creationId="{3B2ED011-D9A3-8B03-E7A6-5CA71C893FCD}"/>
          </ac:spMkLst>
        </pc:spChg>
        <pc:spChg chg="mod">
          <ac:chgData name="FEDERICO BOSCHERINI" userId="99f6db96-d4a2-413f-b769-9d20d3342eb3" providerId="ADAL" clId="{F5973837-D47D-47BE-9E19-AF656E37F190}" dt="2025-02-08T14:28:31.504" v="1317" actId="27636"/>
          <ac:spMkLst>
            <pc:docMk/>
            <pc:sldMk cId="1983606197" sldId="258"/>
            <ac:spMk id="3" creationId="{27F3576A-7071-0BDE-A0D2-2CE7412D72F8}"/>
          </ac:spMkLst>
        </pc:spChg>
      </pc:sldChg>
      <pc:sldChg chg="modSp">
        <pc:chgData name="FEDERICO BOSCHERINI" userId="99f6db96-d4a2-413f-b769-9d20d3342eb3" providerId="ADAL" clId="{F5973837-D47D-47BE-9E19-AF656E37F190}" dt="2025-02-09T07:46:11.486" v="3656" actId="404"/>
        <pc:sldMkLst>
          <pc:docMk/>
          <pc:sldMk cId="3534201737" sldId="259"/>
        </pc:sldMkLst>
        <pc:spChg chg="mod">
          <ac:chgData name="FEDERICO BOSCHERINI" userId="99f6db96-d4a2-413f-b769-9d20d3342eb3" providerId="ADAL" clId="{F5973837-D47D-47BE-9E19-AF656E37F190}" dt="2025-02-08T15:11:09.447" v="2085" actId="1076"/>
          <ac:spMkLst>
            <pc:docMk/>
            <pc:sldMk cId="3534201737" sldId="259"/>
            <ac:spMk id="2" creationId="{A016D3CD-9FC5-210B-C48C-97A69AF76C13}"/>
          </ac:spMkLst>
        </pc:spChg>
        <pc:graphicFrameChg chg="mod">
          <ac:chgData name="FEDERICO BOSCHERINI" userId="99f6db96-d4a2-413f-b769-9d20d3342eb3" providerId="ADAL" clId="{F5973837-D47D-47BE-9E19-AF656E37F190}" dt="2025-02-09T07:46:11.486" v="3656" actId="404"/>
          <ac:graphicFrameMkLst>
            <pc:docMk/>
            <pc:sldMk cId="3534201737" sldId="259"/>
            <ac:graphicFrameMk id="4" creationId="{01027035-2DFD-B875-48D9-610527371344}"/>
          </ac:graphicFrameMkLst>
        </pc:graphicFrameChg>
      </pc:sldChg>
      <pc:sldChg chg="addSp delSp modSp add">
        <pc:chgData name="FEDERICO BOSCHERINI" userId="99f6db96-d4a2-413f-b769-9d20d3342eb3" providerId="ADAL" clId="{F5973837-D47D-47BE-9E19-AF656E37F190}" dt="2025-02-08T15:09:49.958" v="2077" actId="20577"/>
        <pc:sldMkLst>
          <pc:docMk/>
          <pc:sldMk cId="864141191" sldId="260"/>
        </pc:sldMkLst>
        <pc:spChg chg="mod">
          <ac:chgData name="FEDERICO BOSCHERINI" userId="99f6db96-d4a2-413f-b769-9d20d3342eb3" providerId="ADAL" clId="{F5973837-D47D-47BE-9E19-AF656E37F190}" dt="2025-02-08T14:35:56.183" v="1408" actId="14100"/>
          <ac:spMkLst>
            <pc:docMk/>
            <pc:sldMk cId="864141191" sldId="260"/>
            <ac:spMk id="2" creationId="{3B2ED011-D9A3-8B03-E7A6-5CA71C893FCD}"/>
          </ac:spMkLst>
        </pc:spChg>
        <pc:spChg chg="del mod">
          <ac:chgData name="FEDERICO BOSCHERINI" userId="99f6db96-d4a2-413f-b769-9d20d3342eb3" providerId="ADAL" clId="{F5973837-D47D-47BE-9E19-AF656E37F190}" dt="2025-02-08T14:32:39.670" v="1403" actId="478"/>
          <ac:spMkLst>
            <pc:docMk/>
            <pc:sldMk cId="864141191" sldId="260"/>
            <ac:spMk id="3" creationId="{27F3576A-7071-0BDE-A0D2-2CE7412D72F8}"/>
          </ac:spMkLst>
        </pc:spChg>
        <pc:spChg chg="add del mod">
          <ac:chgData name="FEDERICO BOSCHERINI" userId="99f6db96-d4a2-413f-b769-9d20d3342eb3" providerId="ADAL" clId="{F5973837-D47D-47BE-9E19-AF656E37F190}" dt="2025-02-08T14:32:40.850" v="1404" actId="478"/>
          <ac:spMkLst>
            <pc:docMk/>
            <pc:sldMk cId="864141191" sldId="260"/>
            <ac:spMk id="5" creationId="{DE60F8FC-C79B-4E51-8B86-EAB36F2051C9}"/>
          </ac:spMkLst>
        </pc:spChg>
        <pc:graphicFrameChg chg="add mod modGraphic">
          <ac:chgData name="FEDERICO BOSCHERINI" userId="99f6db96-d4a2-413f-b769-9d20d3342eb3" providerId="ADAL" clId="{F5973837-D47D-47BE-9E19-AF656E37F190}" dt="2025-02-08T15:09:49.958" v="2077" actId="20577"/>
          <ac:graphicFrameMkLst>
            <pc:docMk/>
            <pc:sldMk cId="864141191" sldId="260"/>
            <ac:graphicFrameMk id="6" creationId="{0127022C-D827-4A86-BD87-FA4E348B56A3}"/>
          </ac:graphicFrameMkLst>
        </pc:graphicFrameChg>
      </pc:sldChg>
    </pc:docChg>
  </pc:docChgLst>
  <pc:docChgLst>
    <pc:chgData name="FEDERICO BOSCHERINI" userId="99f6db96-d4a2-413f-b769-9d20d3342eb3" providerId="ADAL" clId="{9F330CA9-2C0F-4594-B2B3-3C20353E0B10}"/>
    <pc:docChg chg="custSel modSld sldOrd">
      <pc:chgData name="FEDERICO BOSCHERINI" userId="99f6db96-d4a2-413f-b769-9d20d3342eb3" providerId="ADAL" clId="{9F330CA9-2C0F-4594-B2B3-3C20353E0B10}" dt="2025-02-10T06:47:30.745" v="37" actId="1076"/>
      <pc:docMkLst>
        <pc:docMk/>
      </pc:docMkLst>
      <pc:sldChg chg="addSp delSp modSp">
        <pc:chgData name="FEDERICO BOSCHERINI" userId="99f6db96-d4a2-413f-b769-9d20d3342eb3" providerId="ADAL" clId="{9F330CA9-2C0F-4594-B2B3-3C20353E0B10}" dt="2025-02-10T06:47:30.745" v="37" actId="1076"/>
        <pc:sldMkLst>
          <pc:docMk/>
          <pc:sldMk cId="1657860261" sldId="256"/>
        </pc:sldMkLst>
        <pc:spChg chg="mod">
          <ac:chgData name="FEDERICO BOSCHERINI" userId="99f6db96-d4a2-413f-b769-9d20d3342eb3" providerId="ADAL" clId="{9F330CA9-2C0F-4594-B2B3-3C20353E0B10}" dt="2025-02-10T06:46:13.673" v="29" actId="14100"/>
          <ac:spMkLst>
            <pc:docMk/>
            <pc:sldMk cId="1657860261" sldId="256"/>
            <ac:spMk id="2" creationId="{34F71DA7-AE5E-B9E0-B0A5-89C4E21DBFC8}"/>
          </ac:spMkLst>
        </pc:spChg>
        <pc:spChg chg="mod">
          <ac:chgData name="FEDERICO BOSCHERINI" userId="99f6db96-d4a2-413f-b769-9d20d3342eb3" providerId="ADAL" clId="{9F330CA9-2C0F-4594-B2B3-3C20353E0B10}" dt="2025-02-10T06:46:16.337" v="30" actId="1076"/>
          <ac:spMkLst>
            <pc:docMk/>
            <pc:sldMk cId="1657860261" sldId="256"/>
            <ac:spMk id="3" creationId="{68B780F4-3340-F68A-C0A3-8F33A0835A7D}"/>
          </ac:spMkLst>
        </pc:spChg>
        <pc:grpChg chg="mod">
          <ac:chgData name="FEDERICO BOSCHERINI" userId="99f6db96-d4a2-413f-b769-9d20d3342eb3" providerId="ADAL" clId="{9F330CA9-2C0F-4594-B2B3-3C20353E0B10}" dt="2025-02-10T06:46:20.273" v="31" actId="1076"/>
          <ac:grpSpMkLst>
            <pc:docMk/>
            <pc:sldMk cId="1657860261" sldId="256"/>
            <ac:grpSpMk id="9" creationId="{CF5BF620-7546-4C1D-B685-7C4E1936C7E1}"/>
          </ac:grpSpMkLst>
        </pc:grpChg>
        <pc:picChg chg="add mod">
          <ac:chgData name="FEDERICO BOSCHERINI" userId="99f6db96-d4a2-413f-b769-9d20d3342eb3" providerId="ADAL" clId="{9F330CA9-2C0F-4594-B2B3-3C20353E0B10}" dt="2025-02-10T06:46:34.306" v="34" actId="1076"/>
          <ac:picMkLst>
            <pc:docMk/>
            <pc:sldMk cId="1657860261" sldId="256"/>
            <ac:picMk id="4" creationId="{7AFD6C8A-53F8-464A-8755-B895F1306C6A}"/>
          </ac:picMkLst>
        </pc:picChg>
        <pc:picChg chg="add mod">
          <ac:chgData name="FEDERICO BOSCHERINI" userId="99f6db96-d4a2-413f-b769-9d20d3342eb3" providerId="ADAL" clId="{9F330CA9-2C0F-4594-B2B3-3C20353E0B10}" dt="2025-02-10T06:46:38.641" v="35" actId="1076"/>
          <ac:picMkLst>
            <pc:docMk/>
            <pc:sldMk cId="1657860261" sldId="256"/>
            <ac:picMk id="5" creationId="{E2D90CB8-F0A2-4E08-ADF2-DEDA064AAF6D}"/>
          </ac:picMkLst>
        </pc:picChg>
        <pc:picChg chg="add mod">
          <ac:chgData name="FEDERICO BOSCHERINI" userId="99f6db96-d4a2-413f-b769-9d20d3342eb3" providerId="ADAL" clId="{9F330CA9-2C0F-4594-B2B3-3C20353E0B10}" dt="2025-02-10T06:47:30.745" v="37" actId="1076"/>
          <ac:picMkLst>
            <pc:docMk/>
            <pc:sldMk cId="1657860261" sldId="256"/>
            <ac:picMk id="6" creationId="{9BA11792-4B84-4D7F-83CC-9AD1B5798AF6}"/>
          </ac:picMkLst>
        </pc:picChg>
        <pc:picChg chg="mod">
          <ac:chgData name="FEDERICO BOSCHERINI" userId="99f6db96-d4a2-413f-b769-9d20d3342eb3" providerId="ADAL" clId="{9F330CA9-2C0F-4594-B2B3-3C20353E0B10}" dt="2025-02-10T06:46:24.985" v="32" actId="1076"/>
          <ac:picMkLst>
            <pc:docMk/>
            <pc:sldMk cId="1657860261" sldId="256"/>
            <ac:picMk id="10" creationId="{03C6CC3F-B597-4624-AE04-D84E3225B66C}"/>
          </ac:picMkLst>
        </pc:picChg>
        <pc:picChg chg="mod">
          <ac:chgData name="FEDERICO BOSCHERINI" userId="99f6db96-d4a2-413f-b769-9d20d3342eb3" providerId="ADAL" clId="{9F330CA9-2C0F-4594-B2B3-3C20353E0B10}" dt="2025-02-10T06:46:28.776" v="33" actId="1076"/>
          <ac:picMkLst>
            <pc:docMk/>
            <pc:sldMk cId="1657860261" sldId="256"/>
            <ac:picMk id="11" creationId="{B8147FF7-1A30-4C5D-B0C6-0AF18D2A0C96}"/>
          </ac:picMkLst>
        </pc:picChg>
        <pc:picChg chg="del">
          <ac:chgData name="FEDERICO BOSCHERINI" userId="99f6db96-d4a2-413f-b769-9d20d3342eb3" providerId="ADAL" clId="{9F330CA9-2C0F-4594-B2B3-3C20353E0B10}" dt="2025-02-10T06:44:06.293" v="16" actId="478"/>
          <ac:picMkLst>
            <pc:docMk/>
            <pc:sldMk cId="1657860261" sldId="256"/>
            <ac:picMk id="12" creationId="{EF64EEDD-DCC4-43B1-9061-F457A208C418}"/>
          </ac:picMkLst>
        </pc:picChg>
      </pc:sldChg>
      <pc:sldChg chg="modSp">
        <pc:chgData name="FEDERICO BOSCHERINI" userId="99f6db96-d4a2-413f-b769-9d20d3342eb3" providerId="ADAL" clId="{9F330CA9-2C0F-4594-B2B3-3C20353E0B10}" dt="2025-02-10T06:39:14.823" v="3" actId="27636"/>
        <pc:sldMkLst>
          <pc:docMk/>
          <pc:sldMk cId="1983606197" sldId="258"/>
        </pc:sldMkLst>
        <pc:spChg chg="mod">
          <ac:chgData name="FEDERICO BOSCHERINI" userId="99f6db96-d4a2-413f-b769-9d20d3342eb3" providerId="ADAL" clId="{9F330CA9-2C0F-4594-B2B3-3C20353E0B10}" dt="2025-02-10T06:39:14.823" v="3" actId="27636"/>
          <ac:spMkLst>
            <pc:docMk/>
            <pc:sldMk cId="1983606197" sldId="258"/>
            <ac:spMk id="3" creationId="{27F3576A-7071-0BDE-A0D2-2CE7412D72F8}"/>
          </ac:spMkLst>
        </pc:spChg>
      </pc:sldChg>
      <pc:sldChg chg="modSp ord">
        <pc:chgData name="FEDERICO BOSCHERINI" userId="99f6db96-d4a2-413f-b769-9d20d3342eb3" providerId="ADAL" clId="{9F330CA9-2C0F-4594-B2B3-3C20353E0B10}" dt="2025-02-10T06:43:54.485" v="15" actId="115"/>
        <pc:sldMkLst>
          <pc:docMk/>
          <pc:sldMk cId="3534201737" sldId="259"/>
        </pc:sldMkLst>
        <pc:graphicFrameChg chg="mod">
          <ac:chgData name="FEDERICO BOSCHERINI" userId="99f6db96-d4a2-413f-b769-9d20d3342eb3" providerId="ADAL" clId="{9F330CA9-2C0F-4594-B2B3-3C20353E0B10}" dt="2025-02-10T06:43:54.485" v="15" actId="115"/>
          <ac:graphicFrameMkLst>
            <pc:docMk/>
            <pc:sldMk cId="3534201737" sldId="259"/>
            <ac:graphicFrameMk id="4" creationId="{01027035-2DFD-B875-48D9-61052737134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7BB89-9C24-4EE9-8833-A4755980D8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64C19F-123A-4947-87AC-CB33F516E7E6}">
      <dgm:prSet phldrT="[Testo]" custT="1"/>
      <dgm:spPr/>
      <dgm:t>
        <a:bodyPr/>
        <a:lstStyle/>
        <a:p>
          <a:pPr rtl="0"/>
          <a:r>
            <a:rPr lang="it-IT" sz="1600" dirty="0">
              <a:latin typeface="Aptos Display" panose="02110004020202020204"/>
            </a:rPr>
            <a:t>Capacità</a:t>
          </a:r>
          <a:r>
            <a:rPr lang="it-IT" sz="1600" dirty="0"/>
            <a:t> </a:t>
          </a:r>
          <a:r>
            <a:rPr lang="it-IT" sz="1600" dirty="0">
              <a:latin typeface="Aptos Display" panose="02110004020202020204"/>
            </a:rPr>
            <a:t> </a:t>
          </a:r>
          <a:r>
            <a:rPr lang="it-IT" sz="1600" dirty="0"/>
            <a:t>scientifica</a:t>
          </a:r>
        </a:p>
      </dgm:t>
    </dgm:pt>
    <dgm:pt modelId="{9CEBD712-3D06-44B1-8D25-FB61881F4F52}" type="parTrans" cxnId="{C23E2A31-3DAF-4162-AB6C-BF2E778F9E94}">
      <dgm:prSet/>
      <dgm:spPr/>
      <dgm:t>
        <a:bodyPr/>
        <a:lstStyle/>
        <a:p>
          <a:endParaRPr lang="it-IT"/>
        </a:p>
      </dgm:t>
    </dgm:pt>
    <dgm:pt modelId="{2BD5E24A-7D5D-4FE5-864B-656888BC770B}" type="sibTrans" cxnId="{C23E2A31-3DAF-4162-AB6C-BF2E778F9E94}">
      <dgm:prSet/>
      <dgm:spPr/>
      <dgm:t>
        <a:bodyPr/>
        <a:lstStyle/>
        <a:p>
          <a:endParaRPr lang="it-IT"/>
        </a:p>
      </dgm:t>
    </dgm:pt>
    <dgm:pt modelId="{CE0EC68E-B102-411A-92BE-A1997ED85386}">
      <dgm:prSet phldrT="[Testo]" custT="1"/>
      <dgm:spPr/>
      <dgm:t>
        <a:bodyPr/>
        <a:lstStyle/>
        <a:p>
          <a:r>
            <a:rPr lang="it-IT" sz="1600" dirty="0">
              <a:latin typeface="Aptos Display" panose="02110004020202020204"/>
            </a:rPr>
            <a:t>Impatto</a:t>
          </a:r>
          <a:r>
            <a:rPr lang="it-IT" sz="1600" dirty="0"/>
            <a:t> economico e sociale</a:t>
          </a:r>
        </a:p>
      </dgm:t>
    </dgm:pt>
    <dgm:pt modelId="{8323FB20-B577-4800-8A56-53EE02B8FB5D}" type="parTrans" cxnId="{47335FF5-CF95-468E-9FE2-8FCA9D1DCFF1}">
      <dgm:prSet/>
      <dgm:spPr/>
      <dgm:t>
        <a:bodyPr/>
        <a:lstStyle/>
        <a:p>
          <a:endParaRPr lang="it-IT"/>
        </a:p>
      </dgm:t>
    </dgm:pt>
    <dgm:pt modelId="{75541567-1A3B-4F46-8014-CB14107441CC}" type="sibTrans" cxnId="{47335FF5-CF95-468E-9FE2-8FCA9D1DCFF1}">
      <dgm:prSet/>
      <dgm:spPr/>
      <dgm:t>
        <a:bodyPr/>
        <a:lstStyle/>
        <a:p>
          <a:endParaRPr lang="it-IT"/>
        </a:p>
      </dgm:t>
    </dgm:pt>
    <dgm:pt modelId="{3E979E6A-01D1-4070-9B6F-836796BFF120}">
      <dgm:prSet phldrT="[Testo]" custT="1"/>
      <dgm:spPr/>
      <dgm:t>
        <a:bodyPr/>
        <a:lstStyle/>
        <a:p>
          <a:r>
            <a:rPr lang="it-IT" sz="1600"/>
            <a:t>Codici simulazione OS. Gestione dati FAIR</a:t>
          </a:r>
          <a:endParaRPr lang="it-IT" sz="1600" dirty="0"/>
        </a:p>
      </dgm:t>
    </dgm:pt>
    <dgm:pt modelId="{C538E990-020A-4F57-AC5F-B8EFAF3D1DA9}" type="parTrans" cxnId="{1A02E158-1506-47C9-BECA-1550ED33C978}">
      <dgm:prSet/>
      <dgm:spPr/>
      <dgm:t>
        <a:bodyPr/>
        <a:lstStyle/>
        <a:p>
          <a:endParaRPr lang="it-IT"/>
        </a:p>
      </dgm:t>
    </dgm:pt>
    <dgm:pt modelId="{9949709B-654D-4D7E-91DE-6B85FBCF987D}" type="sibTrans" cxnId="{1A02E158-1506-47C9-BECA-1550ED33C978}">
      <dgm:prSet/>
      <dgm:spPr/>
      <dgm:t>
        <a:bodyPr/>
        <a:lstStyle/>
        <a:p>
          <a:endParaRPr lang="it-IT"/>
        </a:p>
      </dgm:t>
    </dgm:pt>
    <dgm:pt modelId="{74CFADE4-5CA2-42FE-BCDC-4839907D83EA}">
      <dgm:prSet phldrT="[Testo]" custT="1"/>
      <dgm:spPr/>
      <dgm:t>
        <a:bodyPr/>
        <a:lstStyle/>
        <a:p>
          <a:r>
            <a:rPr lang="it-IT" sz="1600"/>
            <a:t>Ampio coinvolgimento rete Università</a:t>
          </a:r>
          <a:endParaRPr lang="it-IT" sz="1600" dirty="0"/>
        </a:p>
      </dgm:t>
    </dgm:pt>
    <dgm:pt modelId="{64DF9BF8-16D7-4490-8B24-FBCC04192634}" type="parTrans" cxnId="{7EBB586B-2CA6-4183-A7B5-BEC4C32B3FBC}">
      <dgm:prSet/>
      <dgm:spPr/>
      <dgm:t>
        <a:bodyPr/>
        <a:lstStyle/>
        <a:p>
          <a:endParaRPr lang="it-IT"/>
        </a:p>
      </dgm:t>
    </dgm:pt>
    <dgm:pt modelId="{0CD7BD54-CCE9-40E1-9597-A7295BEFD8C1}" type="sibTrans" cxnId="{7EBB586B-2CA6-4183-A7B5-BEC4C32B3FBC}">
      <dgm:prSet/>
      <dgm:spPr/>
      <dgm:t>
        <a:bodyPr/>
        <a:lstStyle/>
        <a:p>
          <a:endParaRPr lang="it-IT"/>
        </a:p>
      </dgm:t>
    </dgm:pt>
    <dgm:pt modelId="{CD6E5C61-9D40-4D38-BCCF-EB3C09553C43}">
      <dgm:prSet phldrT="[Testo]" custT="1"/>
      <dgm:spPr/>
      <dgm:t>
        <a:bodyPr/>
        <a:lstStyle/>
        <a:p>
          <a:r>
            <a:rPr lang="it-IT" sz="1600"/>
            <a:t>Medio periodo (3 / 5 anni): 4/6 gestionali, 7/9 Ricercatori/Tecnologi/</a:t>
          </a:r>
          <a:r>
            <a:rPr lang="it-IT" sz="1600" u="sng"/>
            <a:t>Tecnici</a:t>
          </a:r>
          <a:endParaRPr lang="it-IT" sz="1600" u="sng" dirty="0"/>
        </a:p>
      </dgm:t>
    </dgm:pt>
    <dgm:pt modelId="{6E410E08-7676-44B3-8F0B-B24D435876E4}" type="parTrans" cxnId="{17845D10-18C0-4BD8-8A40-7D0CE6DD1142}">
      <dgm:prSet/>
      <dgm:spPr/>
      <dgm:t>
        <a:bodyPr/>
        <a:lstStyle/>
        <a:p>
          <a:endParaRPr lang="it-IT"/>
        </a:p>
      </dgm:t>
    </dgm:pt>
    <dgm:pt modelId="{61B9CC1B-5C26-4523-9FEA-C7E3399BBB3F}" type="sibTrans" cxnId="{17845D10-18C0-4BD8-8A40-7D0CE6DD1142}">
      <dgm:prSet/>
      <dgm:spPr/>
      <dgm:t>
        <a:bodyPr/>
        <a:lstStyle/>
        <a:p>
          <a:endParaRPr lang="it-IT"/>
        </a:p>
      </dgm:t>
    </dgm:pt>
    <dgm:pt modelId="{F0782FC2-A1F9-4E52-958A-FD5698A3CEA2}">
      <dgm:prSet phldrT="[Testo]" custT="1"/>
      <dgm:spPr/>
      <dgm:t>
        <a:bodyPr/>
        <a:lstStyle/>
        <a:p>
          <a:r>
            <a:rPr lang="it-IT" sz="1600"/>
            <a:t>IR coinvolte offrono servizi fondamentali per IAMD, ma sono aperte a altre iniziative</a:t>
          </a:r>
          <a:endParaRPr lang="it-IT" sz="1600" dirty="0"/>
        </a:p>
      </dgm:t>
    </dgm:pt>
    <dgm:pt modelId="{0D337B50-3F0C-4323-87E2-0B002E60264C}" type="parTrans" cxnId="{B6286DEC-A100-4AF8-B04D-BC8E587ABD1A}">
      <dgm:prSet/>
      <dgm:spPr/>
      <dgm:t>
        <a:bodyPr/>
        <a:lstStyle/>
        <a:p>
          <a:endParaRPr lang="it-IT"/>
        </a:p>
      </dgm:t>
    </dgm:pt>
    <dgm:pt modelId="{E98B6533-49AF-4390-94EF-00BB8AEC46FF}" type="sibTrans" cxnId="{B6286DEC-A100-4AF8-B04D-BC8E587ABD1A}">
      <dgm:prSet/>
      <dgm:spPr/>
      <dgm:t>
        <a:bodyPr/>
        <a:lstStyle/>
        <a:p>
          <a:endParaRPr lang="it-IT"/>
        </a:p>
      </dgm:t>
    </dgm:pt>
    <dgm:pt modelId="{4854E72F-9EB9-440B-9A7C-0FFFB22635A8}">
      <dgm:prSet phldrT="[Testo]" custT="1"/>
      <dgm:spPr/>
      <dgm:t>
        <a:bodyPr/>
        <a:lstStyle/>
        <a:p>
          <a:r>
            <a:rPr lang="it-IT" sz="1600"/>
            <a:t>IAM-I, IAM4EU</a:t>
          </a:r>
          <a:endParaRPr lang="it-IT" sz="1600" dirty="0"/>
        </a:p>
      </dgm:t>
    </dgm:pt>
    <dgm:pt modelId="{51265A5E-826A-4D8E-B994-FF9E9703A367}" type="parTrans" cxnId="{B4F6B261-DE5B-46C1-9FAE-A7A8EFB8C1D7}">
      <dgm:prSet/>
      <dgm:spPr/>
      <dgm:t>
        <a:bodyPr/>
        <a:lstStyle/>
        <a:p>
          <a:endParaRPr lang="it-IT"/>
        </a:p>
      </dgm:t>
    </dgm:pt>
    <dgm:pt modelId="{37192FDE-C880-4A68-A13F-A7550485EEAA}" type="sibTrans" cxnId="{B4F6B261-DE5B-46C1-9FAE-A7A8EFB8C1D7}">
      <dgm:prSet/>
      <dgm:spPr/>
      <dgm:t>
        <a:bodyPr/>
        <a:lstStyle/>
        <a:p>
          <a:endParaRPr lang="it-IT"/>
        </a:p>
      </dgm:t>
    </dgm:pt>
    <dgm:pt modelId="{88ADDD00-4124-4730-9924-519E1283BDEB}">
      <dgm:prSet phldrT="[Testo]" custT="1"/>
      <dgm:spPr/>
      <dgm:t>
        <a:bodyPr/>
        <a:lstStyle/>
        <a:p>
          <a:r>
            <a:rPr lang="it-IT" sz="1600"/>
            <a:t>IR partecipanti sono già nodi nazionali di infrastrutture Europee: NFFA-Europe (per NFFA-DI), LaserLab (per I-PHOQS), EuroNanoLab (per iENTRANCE)</a:t>
          </a:r>
          <a:endParaRPr lang="it-IT" sz="1600" dirty="0"/>
        </a:p>
      </dgm:t>
    </dgm:pt>
    <dgm:pt modelId="{D1565D40-22DF-49AC-9820-C192A751BE3F}" type="parTrans" cxnId="{83DF7D23-A6F3-49AE-9557-FD94D209C8C9}">
      <dgm:prSet/>
      <dgm:spPr/>
      <dgm:t>
        <a:bodyPr/>
        <a:lstStyle/>
        <a:p>
          <a:endParaRPr lang="it-IT"/>
        </a:p>
      </dgm:t>
    </dgm:pt>
    <dgm:pt modelId="{31490A8C-95E9-497B-B2B8-4D2E50D5BADE}" type="sibTrans" cxnId="{83DF7D23-A6F3-49AE-9557-FD94D209C8C9}">
      <dgm:prSet/>
      <dgm:spPr/>
      <dgm:t>
        <a:bodyPr/>
        <a:lstStyle/>
        <a:p>
          <a:endParaRPr lang="it-IT"/>
        </a:p>
      </dgm:t>
    </dgm:pt>
    <dgm:pt modelId="{0BEB9561-B6C6-4AF5-8C1D-00186395E934}">
      <dgm:prSet phldrT="[Testo]" custT="1"/>
      <dgm:spPr/>
      <dgm:t>
        <a:bodyPr/>
        <a:lstStyle/>
        <a:p>
          <a:r>
            <a:rPr lang="it-IT" sz="1600"/>
            <a:t>ICSC candidato nodo nazionale EOSC</a:t>
          </a:r>
          <a:endParaRPr lang="it-IT" sz="1600" dirty="0"/>
        </a:p>
      </dgm:t>
    </dgm:pt>
    <dgm:pt modelId="{9AF67C2A-3DE2-4894-B671-8934D1B2CF3A}" type="parTrans" cxnId="{711FFED9-52D3-4DDF-BB2C-D1FBF3B484C6}">
      <dgm:prSet/>
      <dgm:spPr/>
      <dgm:t>
        <a:bodyPr/>
        <a:lstStyle/>
        <a:p>
          <a:endParaRPr lang="it-IT"/>
        </a:p>
      </dgm:t>
    </dgm:pt>
    <dgm:pt modelId="{405513BF-A732-43D9-8DBB-83B965B95CF8}" type="sibTrans" cxnId="{711FFED9-52D3-4DDF-BB2C-D1FBF3B484C6}">
      <dgm:prSet/>
      <dgm:spPr/>
      <dgm:t>
        <a:bodyPr/>
        <a:lstStyle/>
        <a:p>
          <a:endParaRPr lang="it-IT"/>
        </a:p>
      </dgm:t>
    </dgm:pt>
    <dgm:pt modelId="{4BFDE5A3-BB47-4958-801B-ADB1F3F1BC89}">
      <dgm:prSet phldrT="[Testo]" custT="1"/>
      <dgm:spPr/>
      <dgm:t>
        <a:bodyPr/>
        <a:lstStyle/>
        <a:p>
          <a:r>
            <a:rPr lang="it-IT" sz="1600"/>
            <a:t>Gestione strumenti presso grandi infrastrutture di ricerca (Elettra, ESRF, ILL, ESS)</a:t>
          </a:r>
          <a:endParaRPr lang="it-IT" sz="1600" dirty="0"/>
        </a:p>
      </dgm:t>
    </dgm:pt>
    <dgm:pt modelId="{C61A7F4B-27BB-49A9-9156-4B959843C466}" type="parTrans" cxnId="{8B2AAC37-5874-4002-B18B-001408423010}">
      <dgm:prSet/>
      <dgm:spPr/>
      <dgm:t>
        <a:bodyPr/>
        <a:lstStyle/>
        <a:p>
          <a:endParaRPr lang="it-IT"/>
        </a:p>
      </dgm:t>
    </dgm:pt>
    <dgm:pt modelId="{24B89D9B-2C37-4BFA-AEA7-05742625D6B5}" type="sibTrans" cxnId="{8B2AAC37-5874-4002-B18B-001408423010}">
      <dgm:prSet/>
      <dgm:spPr/>
      <dgm:t>
        <a:bodyPr/>
        <a:lstStyle/>
        <a:p>
          <a:endParaRPr lang="it-IT"/>
        </a:p>
      </dgm:t>
    </dgm:pt>
    <dgm:pt modelId="{6B3F483E-57B8-4B64-BD92-818D45317D4A}">
      <dgm:prSet phldrT="[Testo]" custT="1"/>
      <dgm:spPr/>
      <dgm:t>
        <a:bodyPr/>
        <a:lstStyle/>
        <a:p>
          <a:r>
            <a:rPr lang="it-IT" sz="1600"/>
            <a:t>Progetti ad ampio spettro TRL, strumenti avanzati, codici simulazione (OS), lab per nano/micro fabbricazione</a:t>
          </a:r>
          <a:endParaRPr lang="it-IT" sz="1600" dirty="0"/>
        </a:p>
      </dgm:t>
    </dgm:pt>
    <dgm:pt modelId="{CA5BBC79-017C-4A5C-99D9-566B1832FD22}" type="parTrans" cxnId="{270E4F50-E1D7-442C-A043-99D72C94BF90}">
      <dgm:prSet/>
      <dgm:spPr/>
      <dgm:t>
        <a:bodyPr/>
        <a:lstStyle/>
        <a:p>
          <a:endParaRPr lang="it-IT"/>
        </a:p>
      </dgm:t>
    </dgm:pt>
    <dgm:pt modelId="{B02111D7-A8CD-4486-905A-D09BE3C816E9}" type="sibTrans" cxnId="{270E4F50-E1D7-442C-A043-99D72C94BF90}">
      <dgm:prSet/>
      <dgm:spPr/>
      <dgm:t>
        <a:bodyPr/>
        <a:lstStyle/>
        <a:p>
          <a:endParaRPr lang="it-IT"/>
        </a:p>
      </dgm:t>
    </dgm:pt>
    <dgm:pt modelId="{63736862-D0CE-44B2-B187-F11F3F6CE3B0}">
      <dgm:prSet phldrT="[Testo]" custT="1"/>
      <dgm:spPr/>
      <dgm:t>
        <a:bodyPr/>
        <a:lstStyle/>
        <a:p>
          <a:r>
            <a:rPr lang="it-IT" sz="1600"/>
            <a:t>IR: call INFRA e EOSC</a:t>
          </a:r>
          <a:endParaRPr lang="it-IT" sz="1600" dirty="0"/>
        </a:p>
      </dgm:t>
    </dgm:pt>
    <dgm:pt modelId="{2F6B945A-E77C-4749-8728-E51DC6D0D652}" type="parTrans" cxnId="{95CA74A3-4751-4B61-9C77-5A1D2C1C18DF}">
      <dgm:prSet/>
      <dgm:spPr/>
      <dgm:t>
        <a:bodyPr/>
        <a:lstStyle/>
        <a:p>
          <a:endParaRPr lang="it-IT"/>
        </a:p>
      </dgm:t>
    </dgm:pt>
    <dgm:pt modelId="{3037D5D8-F5E7-428B-B8EB-8DEB5E34B609}" type="sibTrans" cxnId="{95CA74A3-4751-4B61-9C77-5A1D2C1C18DF}">
      <dgm:prSet/>
      <dgm:spPr/>
      <dgm:t>
        <a:bodyPr/>
        <a:lstStyle/>
        <a:p>
          <a:endParaRPr lang="it-IT"/>
        </a:p>
      </dgm:t>
    </dgm:pt>
    <dgm:pt modelId="{12F68999-54EE-47F9-B348-5960F9F593AD}">
      <dgm:prSet phldrT="[Testo]" custT="1"/>
      <dgm:spPr/>
      <dgm:t>
        <a:bodyPr/>
        <a:lstStyle/>
        <a:p>
          <a:r>
            <a:rPr lang="it-IT" sz="1600"/>
            <a:t>4 EI con forti legami realtà produttive e locali</a:t>
          </a:r>
          <a:endParaRPr lang="it-IT" sz="1600" dirty="0"/>
        </a:p>
      </dgm:t>
    </dgm:pt>
    <dgm:pt modelId="{8E83FBED-555C-40D2-86FB-913EE1BD481B}" type="parTrans" cxnId="{3ADC6D2D-1453-4470-BDC2-E4AA78BC751E}">
      <dgm:prSet/>
      <dgm:spPr/>
      <dgm:t>
        <a:bodyPr/>
        <a:lstStyle/>
        <a:p>
          <a:endParaRPr lang="it-IT"/>
        </a:p>
      </dgm:t>
    </dgm:pt>
    <dgm:pt modelId="{C8DF7F05-CB88-4ABD-9A03-5227EF2E6B68}" type="sibTrans" cxnId="{3ADC6D2D-1453-4470-BDC2-E4AA78BC751E}">
      <dgm:prSet/>
      <dgm:spPr/>
      <dgm:t>
        <a:bodyPr/>
        <a:lstStyle/>
        <a:p>
          <a:endParaRPr lang="it-IT"/>
        </a:p>
      </dgm:t>
    </dgm:pt>
    <dgm:pt modelId="{A6456154-CE60-4238-9477-FA3D53CB82BE}">
      <dgm:prSet phldrT="[Testo]" custT="1"/>
      <dgm:spPr/>
      <dgm:t>
        <a:bodyPr/>
        <a:lstStyle/>
        <a:p>
          <a:r>
            <a:rPr lang="it-IT" sz="1600"/>
            <a:t>Esempio di attuale coinvolgimento di Organismi di ricerca fruitori: CERN (SPIN)</a:t>
          </a:r>
          <a:endParaRPr lang="it-IT" sz="1600" dirty="0"/>
        </a:p>
      </dgm:t>
    </dgm:pt>
    <dgm:pt modelId="{1EDE943E-F8E3-4180-B4DB-64F460D32021}" type="parTrans" cxnId="{202630B2-10D1-4851-818B-F6E6462186A3}">
      <dgm:prSet/>
      <dgm:spPr/>
      <dgm:t>
        <a:bodyPr/>
        <a:lstStyle/>
        <a:p>
          <a:endParaRPr lang="it-IT"/>
        </a:p>
      </dgm:t>
    </dgm:pt>
    <dgm:pt modelId="{2163448A-D887-422F-BA6F-2A8B3698D7B0}" type="sibTrans" cxnId="{202630B2-10D1-4851-818B-F6E6462186A3}">
      <dgm:prSet/>
      <dgm:spPr/>
      <dgm:t>
        <a:bodyPr/>
        <a:lstStyle/>
        <a:p>
          <a:endParaRPr lang="it-IT"/>
        </a:p>
      </dgm:t>
    </dgm:pt>
    <dgm:pt modelId="{24957730-CFC6-43D7-948A-198449194380}">
      <dgm:prSet phldrT="[Testo]" custT="1"/>
      <dgm:spPr/>
      <dgm:t>
        <a:bodyPr/>
        <a:lstStyle/>
        <a:p>
          <a:r>
            <a:rPr lang="it-IT" sz="1600"/>
            <a:t>Lungo periodo (10 anni): 4/6 gestionali, 13/15 Ricercatori/Tecnologi/</a:t>
          </a:r>
          <a:r>
            <a:rPr lang="it-IT" sz="1600" u="sng"/>
            <a:t>Tecnici</a:t>
          </a:r>
          <a:endParaRPr lang="it-IT" sz="1600" u="sng" dirty="0"/>
        </a:p>
      </dgm:t>
    </dgm:pt>
    <dgm:pt modelId="{87AE2A8F-2CE4-4D35-96CA-AACAE9664764}" type="parTrans" cxnId="{41DD55E0-E08C-4DFE-9B28-E46C50479B55}">
      <dgm:prSet/>
      <dgm:spPr/>
      <dgm:t>
        <a:bodyPr/>
        <a:lstStyle/>
        <a:p>
          <a:endParaRPr lang="it-IT"/>
        </a:p>
      </dgm:t>
    </dgm:pt>
    <dgm:pt modelId="{B8A951C9-3FCC-4D07-A9B6-7E66C75BF3F6}" type="sibTrans" cxnId="{41DD55E0-E08C-4DFE-9B28-E46C50479B55}">
      <dgm:prSet/>
      <dgm:spPr/>
      <dgm:t>
        <a:bodyPr/>
        <a:lstStyle/>
        <a:p>
          <a:endParaRPr lang="it-IT"/>
        </a:p>
      </dgm:t>
    </dgm:pt>
    <dgm:pt modelId="{F8BBA0E2-05B7-4837-BCF2-72F6549A1B7D}" type="pres">
      <dgm:prSet presAssocID="{6257BB89-9C24-4EE9-8833-A4755980D8B8}" presName="linear" presStyleCnt="0">
        <dgm:presLayoutVars>
          <dgm:animLvl val="lvl"/>
          <dgm:resizeHandles val="exact"/>
        </dgm:presLayoutVars>
      </dgm:prSet>
      <dgm:spPr/>
    </dgm:pt>
    <dgm:pt modelId="{4327B5E9-FFF6-41F7-B07F-AC38114CD9BB}" type="pres">
      <dgm:prSet presAssocID="{D064C19F-123A-4947-87AC-CB33F516E7E6}" presName="parentText" presStyleLbl="node1" presStyleIdx="0" presStyleCnt="2" custScaleY="43041">
        <dgm:presLayoutVars>
          <dgm:chMax val="0"/>
          <dgm:bulletEnabled val="1"/>
        </dgm:presLayoutVars>
      </dgm:prSet>
      <dgm:spPr/>
    </dgm:pt>
    <dgm:pt modelId="{E350793C-3CA8-4FAF-B6E6-3A310F4742ED}" type="pres">
      <dgm:prSet presAssocID="{D064C19F-123A-4947-87AC-CB33F516E7E6}" presName="childText" presStyleLbl="revTx" presStyleIdx="0" presStyleCnt="2">
        <dgm:presLayoutVars>
          <dgm:bulletEnabled val="1"/>
        </dgm:presLayoutVars>
      </dgm:prSet>
      <dgm:spPr/>
    </dgm:pt>
    <dgm:pt modelId="{714DA850-917D-4F9F-8DE4-9D10AD7E5743}" type="pres">
      <dgm:prSet presAssocID="{CE0EC68E-B102-411A-92BE-A1997ED85386}" presName="parentText" presStyleLbl="node1" presStyleIdx="1" presStyleCnt="2" custScaleY="40108">
        <dgm:presLayoutVars>
          <dgm:chMax val="0"/>
          <dgm:bulletEnabled val="1"/>
        </dgm:presLayoutVars>
      </dgm:prSet>
      <dgm:spPr/>
    </dgm:pt>
    <dgm:pt modelId="{48EABA33-0FDE-475E-BC8B-EF8B60366955}" type="pres">
      <dgm:prSet presAssocID="{CE0EC68E-B102-411A-92BE-A1997ED85386}" presName="childText" presStyleLbl="revTx" presStyleIdx="1" presStyleCnt="2" custLinFactNeighborX="870" custLinFactNeighborY="6354">
        <dgm:presLayoutVars>
          <dgm:bulletEnabled val="1"/>
        </dgm:presLayoutVars>
      </dgm:prSet>
      <dgm:spPr/>
    </dgm:pt>
  </dgm:ptLst>
  <dgm:cxnLst>
    <dgm:cxn modelId="{9DB72A00-7C55-443D-89BA-E920A52EBD6A}" type="presOf" srcId="{24957730-CFC6-43D7-948A-198449194380}" destId="{48EABA33-0FDE-475E-BC8B-EF8B60366955}" srcOrd="0" destOrd="5" presId="urn:microsoft.com/office/officeart/2005/8/layout/vList2"/>
    <dgm:cxn modelId="{17845D10-18C0-4BD8-8A40-7D0CE6DD1142}" srcId="{CE0EC68E-B102-411A-92BE-A1997ED85386}" destId="{CD6E5C61-9D40-4D38-BCCF-EB3C09553C43}" srcOrd="4" destOrd="0" parTransId="{6E410E08-7676-44B3-8F0B-B24D435876E4}" sibTransId="{61B9CC1B-5C26-4523-9FEA-C7E3399BBB3F}"/>
    <dgm:cxn modelId="{9BC20A20-F3BA-4100-83BF-C57572447CAB}" type="presOf" srcId="{D064C19F-123A-4947-87AC-CB33F516E7E6}" destId="{4327B5E9-FFF6-41F7-B07F-AC38114CD9BB}" srcOrd="0" destOrd="0" presId="urn:microsoft.com/office/officeart/2005/8/layout/vList2"/>
    <dgm:cxn modelId="{83DF7D23-A6F3-49AE-9557-FD94D209C8C9}" srcId="{D064C19F-123A-4947-87AC-CB33F516E7E6}" destId="{88ADDD00-4124-4730-9924-519E1283BDEB}" srcOrd="1" destOrd="0" parTransId="{D1565D40-22DF-49AC-9820-C192A751BE3F}" sibTransId="{31490A8C-95E9-497B-B2B8-4D2E50D5BADE}"/>
    <dgm:cxn modelId="{14E79026-5289-48DD-8CD3-A8D9E9C0A3C8}" type="presOf" srcId="{74CFADE4-5CA2-42FE-BCDC-4839907D83EA}" destId="{48EABA33-0FDE-475E-BC8B-EF8B60366955}" srcOrd="0" destOrd="3" presId="urn:microsoft.com/office/officeart/2005/8/layout/vList2"/>
    <dgm:cxn modelId="{3ADC6D2D-1453-4470-BDC2-E4AA78BC751E}" srcId="{CE0EC68E-B102-411A-92BE-A1997ED85386}" destId="{12F68999-54EE-47F9-B348-5960F9F593AD}" srcOrd="1" destOrd="0" parTransId="{8E83FBED-555C-40D2-86FB-913EE1BD481B}" sibTransId="{C8DF7F05-CB88-4ABD-9A03-5227EF2E6B68}"/>
    <dgm:cxn modelId="{C23E2A31-3DAF-4162-AB6C-BF2E778F9E94}" srcId="{6257BB89-9C24-4EE9-8833-A4755980D8B8}" destId="{D064C19F-123A-4947-87AC-CB33F516E7E6}" srcOrd="0" destOrd="0" parTransId="{9CEBD712-3D06-44B1-8D25-FB61881F4F52}" sibTransId="{2BD5E24A-7D5D-4FE5-864B-656888BC770B}"/>
    <dgm:cxn modelId="{8B2AAC37-5874-4002-B18B-001408423010}" srcId="{D064C19F-123A-4947-87AC-CB33F516E7E6}" destId="{4BFDE5A3-BB47-4958-801B-ADB1F3F1BC89}" srcOrd="3" destOrd="0" parTransId="{C61A7F4B-27BB-49A9-9156-4B959843C466}" sibTransId="{24B89D9B-2C37-4BFA-AEA7-05742625D6B5}"/>
    <dgm:cxn modelId="{A14B3B39-EF30-4F26-97BD-115355061227}" type="presOf" srcId="{6257BB89-9C24-4EE9-8833-A4755980D8B8}" destId="{F8BBA0E2-05B7-4837-BCF2-72F6549A1B7D}" srcOrd="0" destOrd="0" presId="urn:microsoft.com/office/officeart/2005/8/layout/vList2"/>
    <dgm:cxn modelId="{B4F6B261-DE5B-46C1-9FAE-A7A8EFB8C1D7}" srcId="{D064C19F-123A-4947-87AC-CB33F516E7E6}" destId="{4854E72F-9EB9-440B-9A7C-0FFFB22635A8}" srcOrd="0" destOrd="0" parTransId="{51265A5E-826A-4D8E-B994-FF9E9703A367}" sibTransId="{37192FDE-C880-4A68-A13F-A7550485EEAA}"/>
    <dgm:cxn modelId="{A09D2064-1F44-42C1-A908-BDFB556B6CFC}" type="presOf" srcId="{F0782FC2-A1F9-4E52-958A-FD5698A3CEA2}" destId="{E350793C-3CA8-4FAF-B6E6-3A310F4742ED}" srcOrd="0" destOrd="6" presId="urn:microsoft.com/office/officeart/2005/8/layout/vList2"/>
    <dgm:cxn modelId="{41C89C66-9F52-4F42-A823-DA40A1DAE012}" type="presOf" srcId="{3E979E6A-01D1-4070-9B6F-836796BFF120}" destId="{E350793C-3CA8-4FAF-B6E6-3A310F4742ED}" srcOrd="0" destOrd="5" presId="urn:microsoft.com/office/officeart/2005/8/layout/vList2"/>
    <dgm:cxn modelId="{7EBB586B-2CA6-4183-A7B5-BEC4C32B3FBC}" srcId="{CE0EC68E-B102-411A-92BE-A1997ED85386}" destId="{74CFADE4-5CA2-42FE-BCDC-4839907D83EA}" srcOrd="3" destOrd="0" parTransId="{64DF9BF8-16D7-4490-8B24-FBCC04192634}" sibTransId="{0CD7BD54-CCE9-40E1-9597-A7295BEFD8C1}"/>
    <dgm:cxn modelId="{270E4F50-E1D7-442C-A043-99D72C94BF90}" srcId="{D064C19F-123A-4947-87AC-CB33F516E7E6}" destId="{6B3F483E-57B8-4B64-BD92-818D45317D4A}" srcOrd="4" destOrd="0" parTransId="{CA5BBC79-017C-4A5C-99D9-566B1832FD22}" sibTransId="{B02111D7-A8CD-4486-905A-D09BE3C816E9}"/>
    <dgm:cxn modelId="{1A02E158-1506-47C9-BECA-1550ED33C978}" srcId="{D064C19F-123A-4947-87AC-CB33F516E7E6}" destId="{3E979E6A-01D1-4070-9B6F-836796BFF120}" srcOrd="5" destOrd="0" parTransId="{C538E990-020A-4F57-AC5F-B8EFAF3D1DA9}" sibTransId="{9949709B-654D-4D7E-91DE-6B85FBCF987D}"/>
    <dgm:cxn modelId="{A1A87182-C5E2-4B9E-B117-57C3A2AFBE5F}" type="presOf" srcId="{0BEB9561-B6C6-4AF5-8C1D-00186395E934}" destId="{E350793C-3CA8-4FAF-B6E6-3A310F4742ED}" srcOrd="0" destOrd="2" presId="urn:microsoft.com/office/officeart/2005/8/layout/vList2"/>
    <dgm:cxn modelId="{05B2BC88-5914-4A7F-A927-DEF0FB238182}" type="presOf" srcId="{4854E72F-9EB9-440B-9A7C-0FFFB22635A8}" destId="{E350793C-3CA8-4FAF-B6E6-3A310F4742ED}" srcOrd="0" destOrd="0" presId="urn:microsoft.com/office/officeart/2005/8/layout/vList2"/>
    <dgm:cxn modelId="{95CA74A3-4751-4B61-9C77-5A1D2C1C18DF}" srcId="{CE0EC68E-B102-411A-92BE-A1997ED85386}" destId="{63736862-D0CE-44B2-B187-F11F3F6CE3B0}" srcOrd="0" destOrd="0" parTransId="{2F6B945A-E77C-4749-8728-E51DC6D0D652}" sibTransId="{3037D5D8-F5E7-428B-B8EB-8DEB5E34B609}"/>
    <dgm:cxn modelId="{202630B2-10D1-4851-818B-F6E6462186A3}" srcId="{CE0EC68E-B102-411A-92BE-A1997ED85386}" destId="{A6456154-CE60-4238-9477-FA3D53CB82BE}" srcOrd="2" destOrd="0" parTransId="{1EDE943E-F8E3-4180-B4DB-64F460D32021}" sibTransId="{2163448A-D887-422F-BA6F-2A8B3698D7B0}"/>
    <dgm:cxn modelId="{F57336B8-7310-464B-B885-A28D2DE656C4}" type="presOf" srcId="{63736862-D0CE-44B2-B187-F11F3F6CE3B0}" destId="{48EABA33-0FDE-475E-BC8B-EF8B60366955}" srcOrd="0" destOrd="0" presId="urn:microsoft.com/office/officeart/2005/8/layout/vList2"/>
    <dgm:cxn modelId="{C2BFB1BF-AE09-44C9-9FF5-5B1EF7B79D3F}" type="presOf" srcId="{A6456154-CE60-4238-9477-FA3D53CB82BE}" destId="{48EABA33-0FDE-475E-BC8B-EF8B60366955}" srcOrd="0" destOrd="2" presId="urn:microsoft.com/office/officeart/2005/8/layout/vList2"/>
    <dgm:cxn modelId="{834BF9CA-7C8D-4C77-B888-BB60DA6EC147}" type="presOf" srcId="{6B3F483E-57B8-4B64-BD92-818D45317D4A}" destId="{E350793C-3CA8-4FAF-B6E6-3A310F4742ED}" srcOrd="0" destOrd="4" presId="urn:microsoft.com/office/officeart/2005/8/layout/vList2"/>
    <dgm:cxn modelId="{5A4582D7-686E-4103-B172-E922E346A293}" type="presOf" srcId="{CE0EC68E-B102-411A-92BE-A1997ED85386}" destId="{714DA850-917D-4F9F-8DE4-9D10AD7E5743}" srcOrd="0" destOrd="0" presId="urn:microsoft.com/office/officeart/2005/8/layout/vList2"/>
    <dgm:cxn modelId="{711FFED9-52D3-4DDF-BB2C-D1FBF3B484C6}" srcId="{D064C19F-123A-4947-87AC-CB33F516E7E6}" destId="{0BEB9561-B6C6-4AF5-8C1D-00186395E934}" srcOrd="2" destOrd="0" parTransId="{9AF67C2A-3DE2-4894-B671-8934D1B2CF3A}" sibTransId="{405513BF-A732-43D9-8DBB-83B965B95CF8}"/>
    <dgm:cxn modelId="{41DD55E0-E08C-4DFE-9B28-E46C50479B55}" srcId="{CE0EC68E-B102-411A-92BE-A1997ED85386}" destId="{24957730-CFC6-43D7-948A-198449194380}" srcOrd="5" destOrd="0" parTransId="{87AE2A8F-2CE4-4D35-96CA-AACAE9664764}" sibTransId="{B8A951C9-3FCC-4D07-A9B6-7E66C75BF3F6}"/>
    <dgm:cxn modelId="{6CFFEBE9-971E-411A-A280-D80BF5492E19}" type="presOf" srcId="{4BFDE5A3-BB47-4958-801B-ADB1F3F1BC89}" destId="{E350793C-3CA8-4FAF-B6E6-3A310F4742ED}" srcOrd="0" destOrd="3" presId="urn:microsoft.com/office/officeart/2005/8/layout/vList2"/>
    <dgm:cxn modelId="{B6286DEC-A100-4AF8-B04D-BC8E587ABD1A}" srcId="{D064C19F-123A-4947-87AC-CB33F516E7E6}" destId="{F0782FC2-A1F9-4E52-958A-FD5698A3CEA2}" srcOrd="6" destOrd="0" parTransId="{0D337B50-3F0C-4323-87E2-0B002E60264C}" sibTransId="{E98B6533-49AF-4390-94EF-00BB8AEC46FF}"/>
    <dgm:cxn modelId="{7B5E29EE-E847-40BF-B863-34D5445A7795}" type="presOf" srcId="{CD6E5C61-9D40-4D38-BCCF-EB3C09553C43}" destId="{48EABA33-0FDE-475E-BC8B-EF8B60366955}" srcOrd="0" destOrd="4" presId="urn:microsoft.com/office/officeart/2005/8/layout/vList2"/>
    <dgm:cxn modelId="{47335FF5-CF95-468E-9FE2-8FCA9D1DCFF1}" srcId="{6257BB89-9C24-4EE9-8833-A4755980D8B8}" destId="{CE0EC68E-B102-411A-92BE-A1997ED85386}" srcOrd="1" destOrd="0" parTransId="{8323FB20-B577-4800-8A56-53EE02B8FB5D}" sibTransId="{75541567-1A3B-4F46-8014-CB14107441CC}"/>
    <dgm:cxn modelId="{E8364DF5-5A70-4947-A35E-092BAEBEE202}" type="presOf" srcId="{88ADDD00-4124-4730-9924-519E1283BDEB}" destId="{E350793C-3CA8-4FAF-B6E6-3A310F4742ED}" srcOrd="0" destOrd="1" presId="urn:microsoft.com/office/officeart/2005/8/layout/vList2"/>
    <dgm:cxn modelId="{A051C3F5-F03D-4AC3-8569-1A666220120D}" type="presOf" srcId="{12F68999-54EE-47F9-B348-5960F9F593AD}" destId="{48EABA33-0FDE-475E-BC8B-EF8B60366955}" srcOrd="0" destOrd="1" presId="urn:microsoft.com/office/officeart/2005/8/layout/vList2"/>
    <dgm:cxn modelId="{4A1E6093-85A6-4F45-B1E5-3AAF7F3AA9AC}" type="presParOf" srcId="{F8BBA0E2-05B7-4837-BCF2-72F6549A1B7D}" destId="{4327B5E9-FFF6-41F7-B07F-AC38114CD9BB}" srcOrd="0" destOrd="0" presId="urn:microsoft.com/office/officeart/2005/8/layout/vList2"/>
    <dgm:cxn modelId="{E106462C-E8E7-4253-ADB8-87AF1FAA9068}" type="presParOf" srcId="{F8BBA0E2-05B7-4837-BCF2-72F6549A1B7D}" destId="{E350793C-3CA8-4FAF-B6E6-3A310F4742ED}" srcOrd="1" destOrd="0" presId="urn:microsoft.com/office/officeart/2005/8/layout/vList2"/>
    <dgm:cxn modelId="{395C2D7F-C92E-4B3E-A24C-43ADF087F47D}" type="presParOf" srcId="{F8BBA0E2-05B7-4837-BCF2-72F6549A1B7D}" destId="{714DA850-917D-4F9F-8DE4-9D10AD7E5743}" srcOrd="2" destOrd="0" presId="urn:microsoft.com/office/officeart/2005/8/layout/vList2"/>
    <dgm:cxn modelId="{40CF5278-35DF-4C71-A0F2-B98A5AECA6D8}" type="presParOf" srcId="{F8BBA0E2-05B7-4837-BCF2-72F6549A1B7D}" destId="{48EABA33-0FDE-475E-BC8B-EF8B6036695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7B5E9-FFF6-41F7-B07F-AC38114CD9BB}">
      <dsp:nvSpPr>
        <dsp:cNvPr id="0" name=""/>
        <dsp:cNvSpPr/>
      </dsp:nvSpPr>
      <dsp:spPr>
        <a:xfrm>
          <a:off x="0" y="406749"/>
          <a:ext cx="10515600" cy="5237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Aptos Display" panose="02110004020202020204"/>
            </a:rPr>
            <a:t>Capacità</a:t>
          </a:r>
          <a:r>
            <a:rPr lang="it-IT" sz="1600" kern="1200" dirty="0"/>
            <a:t> </a:t>
          </a:r>
          <a:r>
            <a:rPr lang="it-IT" sz="1600" kern="1200" dirty="0">
              <a:latin typeface="Aptos Display" panose="02110004020202020204"/>
            </a:rPr>
            <a:t> </a:t>
          </a:r>
          <a:r>
            <a:rPr lang="it-IT" sz="1600" kern="1200" dirty="0"/>
            <a:t>scientifica</a:t>
          </a:r>
        </a:p>
      </dsp:txBody>
      <dsp:txXfrm>
        <a:off x="25566" y="432315"/>
        <a:ext cx="10464468" cy="472590"/>
      </dsp:txXfrm>
    </dsp:sp>
    <dsp:sp modelId="{E350793C-3CA8-4FAF-B6E6-3A310F4742ED}">
      <dsp:nvSpPr>
        <dsp:cNvPr id="0" name=""/>
        <dsp:cNvSpPr/>
      </dsp:nvSpPr>
      <dsp:spPr>
        <a:xfrm>
          <a:off x="0" y="930472"/>
          <a:ext cx="10515600" cy="215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IAM-I, IAM4EU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IR partecipanti sono già nodi nazionali di infrastrutture Europee: NFFA-Europe (per NFFA-DI), LaserLab (per I-PHOQS), EuroNanoLab (per iENTRANCE)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ICSC candidato nodo nazionale EOSC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Gestione strumenti presso grandi infrastrutture di ricerca (Elettra, ESRF, ILL, ESS)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Progetti ad ampio spettro TRL, strumenti avanzati, codici simulazione (OS), lab per nano/micro fabbricazione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Codici simulazione OS. Gestione dati FAIR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IR coinvolte offrono servizi fondamentali per IAMD, ma sono aperte a altre iniziative</a:t>
          </a:r>
          <a:endParaRPr lang="it-IT" sz="1600" kern="1200" dirty="0"/>
        </a:p>
      </dsp:txBody>
      <dsp:txXfrm>
        <a:off x="0" y="930472"/>
        <a:ext cx="10515600" cy="2152800"/>
      </dsp:txXfrm>
    </dsp:sp>
    <dsp:sp modelId="{714DA850-917D-4F9F-8DE4-9D10AD7E5743}">
      <dsp:nvSpPr>
        <dsp:cNvPr id="0" name=""/>
        <dsp:cNvSpPr/>
      </dsp:nvSpPr>
      <dsp:spPr>
        <a:xfrm>
          <a:off x="0" y="3083272"/>
          <a:ext cx="10515600" cy="4880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Aptos Display" panose="02110004020202020204"/>
            </a:rPr>
            <a:t>Impatto</a:t>
          </a:r>
          <a:r>
            <a:rPr lang="it-IT" sz="1600" kern="1200" dirty="0"/>
            <a:t> economico e sociale</a:t>
          </a:r>
        </a:p>
      </dsp:txBody>
      <dsp:txXfrm>
        <a:off x="23824" y="3107096"/>
        <a:ext cx="10467952" cy="440386"/>
      </dsp:txXfrm>
    </dsp:sp>
    <dsp:sp modelId="{48EABA33-0FDE-475E-BC8B-EF8B60366955}">
      <dsp:nvSpPr>
        <dsp:cNvPr id="0" name=""/>
        <dsp:cNvSpPr/>
      </dsp:nvSpPr>
      <dsp:spPr>
        <a:xfrm>
          <a:off x="0" y="3648621"/>
          <a:ext cx="10515600" cy="1648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IR: call INFRA e EOSC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4 EI con forti legami realtà produttive e locali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Esempio di attuale coinvolgimento di Organismi di ricerca fruitori: CERN (SPIN)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Ampio coinvolgimento rete Università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Medio periodo (3 / 5 anni): 4/6 gestionali, 7/9 Ricercatori/Tecnologi/</a:t>
          </a:r>
          <a:r>
            <a:rPr lang="it-IT" sz="1600" u="sng" kern="1200"/>
            <a:t>Tecnici</a:t>
          </a:r>
          <a:endParaRPr lang="it-IT" sz="1600" u="sng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Lungo periodo (10 anni): 4/6 gestionali, 13/15 Ricercatori/Tecnologi/</a:t>
          </a:r>
          <a:r>
            <a:rPr lang="it-IT" sz="1600" u="sng" kern="1200"/>
            <a:t>Tecnici</a:t>
          </a:r>
          <a:endParaRPr lang="it-IT" sz="1600" u="sng" kern="1200" dirty="0"/>
        </a:p>
      </dsp:txBody>
      <dsp:txXfrm>
        <a:off x="0" y="3648621"/>
        <a:ext cx="10515600" cy="1648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981A7-0EC3-CDA6-D7BF-9400799B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FAF45B-4237-E3BF-D162-882FC3D2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2B7BB-FBBA-8ABB-9973-BFA40436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B71CAF-4141-9F8E-C1B6-D3B0ECF5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76649-7A3C-DE7D-A97A-D8AB027F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2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C1F9D-DFAF-A590-C10C-862C3C99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9A45C-1FBD-5EF8-0B01-F6874F262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7F2F7-A940-6984-5FB7-949992F0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FFC4AC-8B27-6CE5-E101-EDE5171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A00479-C489-DA86-FC16-9658203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47E374-B7D4-BB0F-1531-68A38B1DF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47F66-93B1-8CE2-9044-228914AB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A747C-FA5A-959E-CC88-0FE40CD9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B33EB-2854-1D3D-F431-E91AC862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F57B8-BCA8-081D-6FF8-BD9450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7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8E04E-E54E-1DEE-4299-355488D1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9491B-0AE9-E825-7400-C7825150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8350C-04B6-1ADA-31F0-61BEF2B7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82D9C-574B-FA2A-228B-1EE4CD2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7EA49-3030-8573-EEE4-0B1267BF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3A9C6-2CC2-C7C0-55EC-584ABCD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DDA9C-9AAC-A825-EEAC-82AEB096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876C8-EC31-6803-2459-5C6AFBAB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BE7DE-F2B1-B467-597D-B11A2DA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0568A-D7E2-E796-4474-5AED92B9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0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87C44-AA52-50FB-CAA5-4803FE90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A086-B7E7-2E6B-4F08-884ECFB3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AD39F-C931-7865-E95E-FEFB6849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F320A-0567-B042-A24F-654C6566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66CE6-C481-467E-AE7E-5B34833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D4B8B7-AF7C-0161-CAB3-8BFAF160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F49DF-740E-9DA7-FCEB-E0BF37D7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5B502D-1EBA-B2FA-DE56-E34210FD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CF3ED7-B354-7802-0088-A13B6CD2C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D2848-D581-BF39-1166-78DEB3958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90895E-1249-AD34-274E-6D54FE9CD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71F731-352A-E25F-D067-0D3830A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C4C2AF-A04D-B092-3D2B-CF74BF06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D07E-A9BB-C25A-F626-E6E2FF5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2BAF0-A434-4CAA-1C8C-2B6B990B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B6EF19E-E101-9CBB-66F8-80D3656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90346C-340E-72F7-2AE4-A5C90AE9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5EC9D-AB7B-5BB4-E867-4354629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F4CFAF-1AB0-3386-CF7D-F411F996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DEF715-6081-B61C-0E74-AE49BC10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A1BE2-F64F-DC58-6CB5-9A74CC5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2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4BE7-5DE3-9921-57C6-7D0EE2F7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B84BD-9A54-7B5F-F8EE-E21C27C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0F13F9-00C7-6957-A58A-EF2600E1F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C31324-AB86-82B1-56A5-96B08D15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A063D8-46F8-DAA6-EBF1-6E9C7F6E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174032-CA17-0BEC-4182-EF5AF29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DA6AD-88AA-A231-FD7A-770325E1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3931D8-FE69-8141-105E-E4F133AEA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496C47-181B-0B3A-DBBB-6C30D1C0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484FAE-66F3-50A3-AFC5-C58230A5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0E07B-8681-3023-CDFC-607BC232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E912F-0FCC-85B1-B8D5-E984362D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E82D-3DBF-C63B-2E1E-29110CE3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37B2E3-709D-6548-FBC5-4E6D774A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320CB-EF21-40B6-1A01-4C93A124D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DFF67D-2881-46C7-A871-754457E58B76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E1396-32B9-EEE8-AD0E-19FA45E02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8111A-CDCB-3E03-71F0-92ADAACA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" y="119253"/>
            <a:ext cx="11503152" cy="1083171"/>
          </a:xfrm>
        </p:spPr>
        <p:txBody>
          <a:bodyPr anchor="ctr">
            <a:normAutofit fontScale="90000"/>
          </a:bodyPr>
          <a:lstStyle/>
          <a:p>
            <a:r>
              <a:rPr lang="it-IT" sz="4800" b="1">
                <a:solidFill>
                  <a:srgbClr val="FF0000"/>
                </a:solidFill>
              </a:rPr>
              <a:t>Innovative Advanced Materials &amp; Devices - IAMD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71" y="1162728"/>
            <a:ext cx="6141720" cy="3182810"/>
          </a:xfrm>
          <a:ln>
            <a:solidFill>
              <a:srgbClr val="0070C0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CN HPC (spoke 7)</a:t>
            </a:r>
            <a:endParaRPr lang="it-IT" dirty="0"/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IR NFFA-DI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IR iENTRANCE@ENL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IR i-PHOQS</a:t>
            </a:r>
            <a:endParaRPr lang="it-IT" dirty="0"/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EI SAMOTHRACE (spoke 4)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EI RomeTechnopole (affiliato spoke 1 &amp; 6)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EI EcoSistER (spoke 1)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/>
              <a:t>EI VITALITY (affiliato spoke 9 e 10)</a:t>
            </a:r>
            <a:endParaRPr lang="it-IT" dirty="0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CF5BF620-7546-4C1D-B685-7C4E1936C7E1}"/>
              </a:ext>
            </a:extLst>
          </p:cNvPr>
          <p:cNvGrpSpPr/>
          <p:nvPr/>
        </p:nvGrpSpPr>
        <p:grpSpPr>
          <a:xfrm>
            <a:off x="7710254" y="1076013"/>
            <a:ext cx="3613023" cy="754651"/>
            <a:chOff x="6317361" y="4114189"/>
            <a:chExt cx="3613023" cy="754651"/>
          </a:xfrm>
        </p:grpSpPr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7A22C3B8-F312-4A65-96DC-2531C8FBE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17361" y="4114189"/>
              <a:ext cx="3613023" cy="754651"/>
            </a:xfrm>
            <a:prstGeom prst="rect">
              <a:avLst/>
            </a:prstGeom>
          </p:spPr>
        </p:pic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0700D6B9-17E4-43C7-BEAE-0551751E7156}"/>
                </a:ext>
              </a:extLst>
            </p:cNvPr>
            <p:cNvSpPr txBox="1"/>
            <p:nvPr/>
          </p:nvSpPr>
          <p:spPr>
            <a:xfrm>
              <a:off x="6784862" y="4199128"/>
              <a:ext cx="28071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3200" b="1">
                  <a:solidFill>
                    <a:schemeClr val="bg1"/>
                  </a:solidFill>
                </a:rPr>
                <a:t>IAM-I   IAM4EU</a:t>
              </a:r>
            </a:p>
          </p:txBody>
        </p:sp>
      </p:grpSp>
      <p:pic>
        <p:nvPicPr>
          <p:cNvPr id="10" name="Immagine 9">
            <a:extLst>
              <a:ext uri="{FF2B5EF4-FFF2-40B4-BE49-F238E27FC236}">
                <a16:creationId xmlns:a16="http://schemas.microsoft.com/office/drawing/2014/main" id="{03C6CC3F-B597-4624-AE04-D84E3225B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254" y="1872682"/>
            <a:ext cx="3596281" cy="121521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8147FF7-1A30-4C5D-B0C6-0AF18D2A0C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7115" y="3185594"/>
            <a:ext cx="2019300" cy="75247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5BEB113-274A-4B62-B4EB-57C64C48FEB0}"/>
              </a:ext>
            </a:extLst>
          </p:cNvPr>
          <p:cNvSpPr txBox="1"/>
          <p:nvPr/>
        </p:nvSpPr>
        <p:spPr>
          <a:xfrm>
            <a:off x="1418373" y="5850866"/>
            <a:ext cx="9355254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sz="2800"/>
              <a:t>IMEM, IFN, NANOTEC, ISM, NANO, INO, IOM, IMM, ISMN, SPIN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FD6C8A-53F8-464A-8755-B895F1306C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3182" y="3952812"/>
            <a:ext cx="2591025" cy="83827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2D90CB8-F0A2-4E08-ADF2-DEDA064AAF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57098" y="3814084"/>
            <a:ext cx="2152043" cy="112454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BA11792-4B84-4D7F-83CC-9AD1B5798A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8762" y="4997850"/>
            <a:ext cx="1950889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6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ED011-D9A3-8B03-E7A6-5CA71C89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307"/>
          </a:xfrm>
        </p:spPr>
        <p:txBody>
          <a:bodyPr/>
          <a:lstStyle/>
          <a:p>
            <a:pPr algn="ctr"/>
            <a:r>
              <a:rPr lang="it-IT" b="1">
                <a:solidFill>
                  <a:srgbClr val="FF0000"/>
                </a:solidFill>
              </a:rPr>
              <a:t>IAMD – ambito tematico, interazioni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F3576A-7071-0BDE-A0D2-2CE7412D7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170432"/>
            <a:ext cx="10622280" cy="523036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/>
              <a:t>Sviluppo di una nuova generazione di materiali innovativi avanzati e dispositivi per la transizione verde e digitale (“twin transition”).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i="1"/>
              <a:t>Materiali per la transizione energetica verde</a:t>
            </a:r>
            <a:endParaRPr lang="it-IT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i="1"/>
              <a:t>Nuovi materiali funzionali per l’elettronica, la fotonica e i sensori, per esempio nanoelettronica, architetture neuromorfiche, elettronica flessibile, memorie a cambiamento di fase, pettini ottici nel terahertz.</a:t>
            </a:r>
            <a:endParaRPr lang="it-IT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i="1"/>
              <a:t>Quantum materials -fenomeni emergenti in materiali quantistici ad alta correlazione elettronica in 2 e 3 dimensioni.</a:t>
            </a:r>
            <a:endParaRPr lang="it-IT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i="1"/>
              <a:t>Dispositivi avanzati basati su semiconduttori a ampia banda proibita</a:t>
            </a:r>
            <a:endParaRPr lang="it-IT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i="1"/>
              <a:t>Metamateriali e plasmonica</a:t>
            </a:r>
            <a:endParaRPr lang="it-IT"/>
          </a:p>
          <a:p>
            <a:r>
              <a:rPr lang="it-IT"/>
              <a:t>Ponte tra il CNR e le IAM-I e IAM4EU</a:t>
            </a:r>
          </a:p>
          <a:p>
            <a:r>
              <a:rPr lang="it-IT"/>
              <a:t>Radicamento europeo IR (NFFA-EU, LaserLab, EuroNanoLab)</a:t>
            </a:r>
          </a:p>
          <a:p>
            <a:r>
              <a:rPr lang="it-IT"/>
              <a:t>Strumenti c/o grandi infrastrutture</a:t>
            </a:r>
          </a:p>
          <a:p>
            <a:r>
              <a:rPr lang="it-IT"/>
              <a:t>Codici open source QUANTUMESPRESSO &amp; YAMBO. CN HPC </a:t>
            </a:r>
            <a:r>
              <a:rPr lang="it-IT">
                <a:sym typeface="Symbol" panose="05050102010706020507" pitchFamily="18" charset="2"/>
              </a:rPr>
              <a:t> </a:t>
            </a:r>
            <a:r>
              <a:rPr lang="it-IT"/>
              <a:t>EOSC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360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16D3CD-9FC5-210B-C48C-97A69AF7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533"/>
            <a:ext cx="10515600" cy="594995"/>
          </a:xfrm>
        </p:spPr>
        <p:txBody>
          <a:bodyPr>
            <a:norm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</a:rPr>
              <a:t>Innovative Advanced Materials &amp; Devices - IAMD</a:t>
            </a:r>
            <a:endParaRPr lang="it-IT" sz="20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1027035-2DFD-B875-48D9-610527371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875634"/>
              </p:ext>
            </p:extLst>
          </p:nvPr>
        </p:nvGraphicFramePr>
        <p:xfrm>
          <a:off x="719328" y="795528"/>
          <a:ext cx="10515600" cy="562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20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1EB58-FFD1-5AE6-9E0D-2935125F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48"/>
            <a:ext cx="10515600" cy="774358"/>
          </a:xfrm>
        </p:spPr>
        <p:txBody>
          <a:bodyPr>
            <a:no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</a:rPr>
              <a:t>Innovative Advanced Materials &amp; Devices - IAMD</a:t>
            </a:r>
            <a:endParaRPr lang="it-IT" sz="3200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8EC40276-A585-EA72-5F6A-E943550D0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095858"/>
              </p:ext>
            </p:extLst>
          </p:nvPr>
        </p:nvGraphicFramePr>
        <p:xfrm>
          <a:off x="383458" y="835714"/>
          <a:ext cx="11105535" cy="5748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538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805235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644022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2096966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  <a:gridCol w="2096966">
                  <a:extLst>
                    <a:ext uri="{9D8B030D-6E8A-4147-A177-3AD203B41FA5}">
                      <a16:colId xmlns:a16="http://schemas.microsoft.com/office/drawing/2014/main" val="4245839698"/>
                    </a:ext>
                  </a:extLst>
                </a:gridCol>
                <a:gridCol w="2096966">
                  <a:extLst>
                    <a:ext uri="{9D8B030D-6E8A-4147-A177-3AD203B41FA5}">
                      <a16:colId xmlns:a16="http://schemas.microsoft.com/office/drawing/2014/main" val="2623749653"/>
                    </a:ext>
                  </a:extLst>
                </a:gridCol>
              </a:tblGrid>
              <a:tr h="2775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Progetto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Spoke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Istituto capofila 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Istituti partecipanti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Finanziamento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Finanziamento CNR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647546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CN HPC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7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IOM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 IBPM, ICCOM, IFN, IGAG, IMATI, IMM, INO, IOM, IPCF, IRGB, IRPI, ISAC, ISASI, ISC, ISM, NANO, SPIN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M€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15.2 M€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IR NFFA-DI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IOM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  <a:latin typeface="+mn-lt"/>
                        </a:rPr>
                        <a:t>IOM, IFN, IMM, ISM, NANOTEC, SPIN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M€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22.6 M€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9542878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IR iEntrance@ENL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ISMN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IMM, ISMN, IMEM, NANO, ISM, STEMS, IPCB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 M€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3705984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IR iPHOQS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INO, IFN, NANOTEC, IMM, URT-BN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M€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M€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8088456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EI  SAMOTHRACE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 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IMM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IBE, IBF, IBSBC, ICB, IFT, IMM, IPCB, IPCF, IRIB, ISMN, ISP, ISPC, ITAE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 M€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M€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6180921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EI RomeTechnopole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a1, a6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ISM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 IFN, IFT, IMM, INM, ISM, NANOTEC, SPIN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 M€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 M€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319771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EI VITALITY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a9, a10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SPIN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 M€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M€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21827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EI EcoSistER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ISMN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IBE, IGM, IMEM, IMM, ISAC, ISMAR, ISMN, ISOF, ISSMC, NANO, STEMS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 M€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17.7 M€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578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67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ED011-D9A3-8B03-E7A6-5CA71C89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713867"/>
          </a:xfrm>
        </p:spPr>
        <p:txBody>
          <a:bodyPr/>
          <a:lstStyle/>
          <a:p>
            <a:pPr algn="ctr"/>
            <a:r>
              <a:rPr lang="it-IT" b="1">
                <a:solidFill>
                  <a:srgbClr val="FF0000"/>
                </a:solidFill>
              </a:rPr>
              <a:t>IAMD – TD &amp; pubblicazioni</a:t>
            </a:r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0127022C-D827-4A86-BD87-FA4E348B5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841163"/>
              </p:ext>
            </p:extLst>
          </p:nvPr>
        </p:nvGraphicFramePr>
        <p:xfrm>
          <a:off x="401746" y="1283770"/>
          <a:ext cx="10908000" cy="2929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9974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226462901"/>
                    </a:ext>
                  </a:extLst>
                </a:gridCol>
                <a:gridCol w="1124712">
                  <a:extLst>
                    <a:ext uri="{9D8B030D-6E8A-4147-A177-3AD203B41FA5}">
                      <a16:colId xmlns:a16="http://schemas.microsoft.com/office/drawing/2014/main" val="885790438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150762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775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Progetto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Ambito disc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n. pub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>
                          <a:effectLst/>
                          <a:latin typeface="+mn-lt"/>
                        </a:rPr>
                        <a:t>n. TD</a:t>
                      </a:r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chemeClr val="bg1"/>
                          </a:solidFill>
                        </a:rPr>
                        <a:t>n. AdR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chemeClr val="bg1"/>
                          </a:solidFill>
                        </a:rPr>
                        <a:t>n. Dott.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444065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CN HPC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PE3, PE 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72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9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/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/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IR NFFA-DI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/>
                        <a:t>PE2, PE3, PE4, PE5, PE6, PE 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/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/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b="1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9542878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IR iEntrance@ENL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PE3, PE5, PE8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3705984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IR iPHOQS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PE2, PE3, PE4, PE5, PE7, PE8, PE9, PE11, PE9, PE10, PE11, LS1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8088456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u="none" strike="noStrike">
                          <a:effectLst/>
                          <a:latin typeface="+mn-lt"/>
                        </a:rPr>
                        <a:t>EI  SAMOTHRACE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PE1, PE2, PE3, PE4, PE5, PE7,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6180921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>
                          <a:effectLst/>
                          <a:latin typeface="+mn-lt"/>
                        </a:rPr>
                        <a:t>EI RomeTechnopole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>
                          <a:effectLst/>
                          <a:latin typeface="+mn-lt"/>
                        </a:rPr>
                        <a:t>PE2, PE3, PE4, PE5, PE7, PE8, PE9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319771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EI VITALITY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21827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EI EcoSistER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PE3, PE5, PE6, PE7, PE10, PE11, LS3, LS5,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578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141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e61f38-ebef-4923-b379-328a9b8a67d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93C73A629155643A8599783EFFC4D87" ma:contentTypeVersion="11" ma:contentTypeDescription="Creare un nuovo documento." ma:contentTypeScope="" ma:versionID="f4524223bb4f73fe7bba25a57159c114">
  <xsd:schema xmlns:xsd="http://www.w3.org/2001/XMLSchema" xmlns:xs="http://www.w3.org/2001/XMLSchema" xmlns:p="http://schemas.microsoft.com/office/2006/metadata/properties" xmlns:ns3="1ee61f38-ebef-4923-b379-328a9b8a67dd" targetNamespace="http://schemas.microsoft.com/office/2006/metadata/properties" ma:root="true" ma:fieldsID="7dd980f9870f6aa1dd5595ced68a893a" ns3:_="">
    <xsd:import namespace="1ee61f38-ebef-4923-b379-328a9b8a67dd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61f38-ebef-4923-b379-328a9b8a67dd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22024D-821B-40E7-8349-B349E5E7378A}">
  <ds:schemaRefs>
    <ds:schemaRef ds:uri="http://www.w3.org/XML/1998/namespace"/>
    <ds:schemaRef ds:uri="http://purl.org/dc/elements/1.1/"/>
    <ds:schemaRef ds:uri="1ee61f38-ebef-4923-b379-328a9b8a67dd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7004142-5002-4CAD-A2A9-07F2C0E7E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452A6F-C5ED-4025-8578-A436C35B9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e61f38-ebef-4923-b379-328a9b8a67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745</Words>
  <Application>Microsoft Office PowerPoint</Application>
  <PresentationFormat>Widescreen</PresentationFormat>
  <Paragraphs>131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Courier New</vt:lpstr>
      <vt:lpstr>Symbol</vt:lpstr>
      <vt:lpstr>Tema di Office</vt:lpstr>
      <vt:lpstr>Innovative Advanced Materials &amp; Devices - IAMD</vt:lpstr>
      <vt:lpstr>IAMD – ambito tematico, interazioni</vt:lpstr>
      <vt:lpstr>Innovative Advanced Materials &amp; Devices - IAMD</vt:lpstr>
      <vt:lpstr>Innovative Advanced Materials &amp; Devices - IAMD</vt:lpstr>
      <vt:lpstr>IAMD – TD &amp; pubblicazioni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Aggregazione (ipotesi di aggregazione  scientifica di progettualità PNRR in essere)</dc:title>
  <dc:creator>LAURA RAGAZZI</dc:creator>
  <cp:lastModifiedBy>FEDERICO BOSCHERINI</cp:lastModifiedBy>
  <cp:revision>35</cp:revision>
  <dcterms:created xsi:type="dcterms:W3CDTF">2024-12-30T12:13:18Z</dcterms:created>
  <dcterms:modified xsi:type="dcterms:W3CDTF">2025-02-10T06:47:41Z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0x010100D93C73A629155643A8599783EFFC4D87</vt:lpwstr>
  </property>
</Properties>
</file>