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67" r:id="rId2"/>
    <p:sldId id="866" r:id="rId3"/>
    <p:sldId id="865" r:id="rId4"/>
    <p:sldId id="256" r:id="rId5"/>
    <p:sldId id="259" r:id="rId6"/>
    <p:sldId id="862" r:id="rId7"/>
    <p:sldId id="863" r:id="rId8"/>
    <p:sldId id="864" r:id="rId9"/>
    <p:sldId id="870" r:id="rId10"/>
    <p:sldId id="871" r:id="rId11"/>
    <p:sldId id="86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8FAADC"/>
    <a:srgbClr val="7D9EDC"/>
    <a:srgbClr val="548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453A0-98D5-4926-9707-A8EAEC4314B7}" v="72" dt="2025-02-10T09:59:53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02" y="43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SAVERIO CATALIOTTI" userId="197506ea-825b-4997-8839-2a9fc05f3aff" providerId="ADAL" clId="{73C453A0-98D5-4926-9707-A8EAEC4314B7}"/>
    <pc:docChg chg="undo custSel addSld delSld modSld">
      <pc:chgData name="FRANCESCO SAVERIO CATALIOTTI" userId="197506ea-825b-4997-8839-2a9fc05f3aff" providerId="ADAL" clId="{73C453A0-98D5-4926-9707-A8EAEC4314B7}" dt="2025-02-10T10:00:46.329" v="778" actId="1076"/>
      <pc:docMkLst>
        <pc:docMk/>
      </pc:docMkLst>
      <pc:sldChg chg="addSp delSp modSp mod">
        <pc:chgData name="FRANCESCO SAVERIO CATALIOTTI" userId="197506ea-825b-4997-8839-2a9fc05f3aff" providerId="ADAL" clId="{73C453A0-98D5-4926-9707-A8EAEC4314B7}" dt="2025-02-09T20:28:34.142" v="659" actId="2085"/>
        <pc:sldMkLst>
          <pc:docMk/>
          <pc:sldMk cId="3844302939" sldId="256"/>
        </pc:sldMkLst>
        <pc:spChg chg="add">
          <ac:chgData name="FRANCESCO SAVERIO CATALIOTTI" userId="197506ea-825b-4997-8839-2a9fc05f3aff" providerId="ADAL" clId="{73C453A0-98D5-4926-9707-A8EAEC4314B7}" dt="2025-02-09T19:44:12.926" v="11"/>
          <ac:spMkLst>
            <pc:docMk/>
            <pc:sldMk cId="3844302939" sldId="256"/>
            <ac:spMk id="3" creationId="{3FB563FC-3B12-63DD-2B6A-A6C27755BCD4}"/>
          </ac:spMkLst>
        </pc:spChg>
        <pc:spChg chg="add mod ord">
          <ac:chgData name="FRANCESCO SAVERIO CATALIOTTI" userId="197506ea-825b-4997-8839-2a9fc05f3aff" providerId="ADAL" clId="{73C453A0-98D5-4926-9707-A8EAEC4314B7}" dt="2025-02-09T19:47:49.311" v="35" actId="207"/>
          <ac:spMkLst>
            <pc:docMk/>
            <pc:sldMk cId="3844302939" sldId="256"/>
            <ac:spMk id="8" creationId="{02F4D9D8-359A-BD08-4E55-8FADE9EA9C5D}"/>
          </ac:spMkLst>
        </pc:spChg>
        <pc:spChg chg="mod">
          <ac:chgData name="FRANCESCO SAVERIO CATALIOTTI" userId="197506ea-825b-4997-8839-2a9fc05f3aff" providerId="ADAL" clId="{73C453A0-98D5-4926-9707-A8EAEC4314B7}" dt="2025-02-09T19:43:23.804" v="7" actId="1076"/>
          <ac:spMkLst>
            <pc:docMk/>
            <pc:sldMk cId="3844302939" sldId="256"/>
            <ac:spMk id="12" creationId="{DFC6B48F-8932-EAA4-82A2-49F4137EC3F5}"/>
          </ac:spMkLst>
        </pc:spChg>
        <pc:spChg chg="mod">
          <ac:chgData name="FRANCESCO SAVERIO CATALIOTTI" userId="197506ea-825b-4997-8839-2a9fc05f3aff" providerId="ADAL" clId="{73C453A0-98D5-4926-9707-A8EAEC4314B7}" dt="2025-02-09T19:43:28.953" v="9" actId="14100"/>
          <ac:spMkLst>
            <pc:docMk/>
            <pc:sldMk cId="3844302939" sldId="256"/>
            <ac:spMk id="15" creationId="{54A52375-4ECE-9E2A-6088-556BB4A5083E}"/>
          </ac:spMkLst>
        </pc:spChg>
        <pc:grpChg chg="add del">
          <ac:chgData name="FRANCESCO SAVERIO CATALIOTTI" userId="197506ea-825b-4997-8839-2a9fc05f3aff" providerId="ADAL" clId="{73C453A0-98D5-4926-9707-A8EAEC4314B7}" dt="2025-02-09T20:05:53.955" v="106" actId="478"/>
          <ac:grpSpMkLst>
            <pc:docMk/>
            <pc:sldMk cId="3844302939" sldId="256"/>
            <ac:grpSpMk id="11" creationId="{08377CE3-96FF-DDF8-6634-3C2E6E66E2A9}"/>
          </ac:grpSpMkLst>
        </pc:grpChg>
        <pc:picChg chg="mod">
          <ac:chgData name="FRANCESCO SAVERIO CATALIOTTI" userId="197506ea-825b-4997-8839-2a9fc05f3aff" providerId="ADAL" clId="{73C453A0-98D5-4926-9707-A8EAEC4314B7}" dt="2025-02-09T20:28:34.142" v="659" actId="2085"/>
          <ac:picMkLst>
            <pc:docMk/>
            <pc:sldMk cId="3844302939" sldId="256"/>
            <ac:picMk id="4" creationId="{9EE75DD4-7B4C-BD2B-919C-04B58752C0CD}"/>
          </ac:picMkLst>
        </pc:picChg>
        <pc:picChg chg="mod">
          <ac:chgData name="FRANCESCO SAVERIO CATALIOTTI" userId="197506ea-825b-4997-8839-2a9fc05f3aff" providerId="ADAL" clId="{73C453A0-98D5-4926-9707-A8EAEC4314B7}" dt="2025-02-09T19:43:10.797" v="5" actId="1076"/>
          <ac:picMkLst>
            <pc:docMk/>
            <pc:sldMk cId="3844302939" sldId="256"/>
            <ac:picMk id="6" creationId="{EAEA624A-93A0-35A8-018D-157126A9AF89}"/>
          </ac:picMkLst>
        </pc:picChg>
        <pc:picChg chg="add mod">
          <ac:chgData name="FRANCESCO SAVERIO CATALIOTTI" userId="197506ea-825b-4997-8839-2a9fc05f3aff" providerId="ADAL" clId="{73C453A0-98D5-4926-9707-A8EAEC4314B7}" dt="2025-02-09T19:46:19.219" v="25" actId="1076"/>
          <ac:picMkLst>
            <pc:docMk/>
            <pc:sldMk cId="3844302939" sldId="256"/>
            <ac:picMk id="7" creationId="{FB249ECF-7126-86D7-230D-9B54326C5C10}"/>
          </ac:picMkLst>
        </pc:picChg>
        <pc:picChg chg="mod">
          <ac:chgData name="FRANCESCO SAVERIO CATALIOTTI" userId="197506ea-825b-4997-8839-2a9fc05f3aff" providerId="ADAL" clId="{73C453A0-98D5-4926-9707-A8EAEC4314B7}" dt="2025-02-09T20:28:34.142" v="659" actId="2085"/>
          <ac:picMkLst>
            <pc:docMk/>
            <pc:sldMk cId="3844302939" sldId="256"/>
            <ac:picMk id="10" creationId="{84333174-04D3-07A7-28F4-C7BC7EE8850F}"/>
          </ac:picMkLst>
        </pc:picChg>
        <pc:picChg chg="mod">
          <ac:chgData name="FRANCESCO SAVERIO CATALIOTTI" userId="197506ea-825b-4997-8839-2a9fc05f3aff" providerId="ADAL" clId="{73C453A0-98D5-4926-9707-A8EAEC4314B7}" dt="2025-02-09T19:46:02.466" v="22" actId="1076"/>
          <ac:picMkLst>
            <pc:docMk/>
            <pc:sldMk cId="3844302939" sldId="256"/>
            <ac:picMk id="13" creationId="{F7C95181-7EF3-D546-6BFE-C1C4C84DD204}"/>
          </ac:picMkLst>
        </pc:picChg>
        <pc:picChg chg="mod">
          <ac:chgData name="FRANCESCO SAVERIO CATALIOTTI" userId="197506ea-825b-4997-8839-2a9fc05f3aff" providerId="ADAL" clId="{73C453A0-98D5-4926-9707-A8EAEC4314B7}" dt="2025-02-09T19:43:36.255" v="10" actId="1076"/>
          <ac:picMkLst>
            <pc:docMk/>
            <pc:sldMk cId="3844302939" sldId="256"/>
            <ac:picMk id="14" creationId="{4E3259BB-9192-1B42-070A-46F6A19BDE6D}"/>
          </ac:picMkLst>
        </pc:picChg>
        <pc:picChg chg="mod">
          <ac:chgData name="FRANCESCO SAVERIO CATALIOTTI" userId="197506ea-825b-4997-8839-2a9fc05f3aff" providerId="ADAL" clId="{73C453A0-98D5-4926-9707-A8EAEC4314B7}" dt="2025-02-09T19:46:09.825" v="23" actId="1076"/>
          <ac:picMkLst>
            <pc:docMk/>
            <pc:sldMk cId="3844302939" sldId="256"/>
            <ac:picMk id="1026" creationId="{046CBA79-0F78-E707-765D-0E6E3FFFC550}"/>
          </ac:picMkLst>
        </pc:picChg>
        <pc:picChg chg="add">
          <ac:chgData name="FRANCESCO SAVERIO CATALIOTTI" userId="197506ea-825b-4997-8839-2a9fc05f3aff" providerId="ADAL" clId="{73C453A0-98D5-4926-9707-A8EAEC4314B7}" dt="2025-02-09T19:44:55.518" v="16"/>
          <ac:picMkLst>
            <pc:docMk/>
            <pc:sldMk cId="3844302939" sldId="256"/>
            <ac:picMk id="1028" creationId="{2108B0EE-85DF-7908-4D4E-8E97339F828E}"/>
          </ac:picMkLst>
        </pc:picChg>
        <pc:picChg chg="add mod">
          <ac:chgData name="FRANCESCO SAVERIO CATALIOTTI" userId="197506ea-825b-4997-8839-2a9fc05f3aff" providerId="ADAL" clId="{73C453A0-98D5-4926-9707-A8EAEC4314B7}" dt="2025-02-09T19:46:53.086" v="30" actId="1076"/>
          <ac:picMkLst>
            <pc:docMk/>
            <pc:sldMk cId="3844302939" sldId="256"/>
            <ac:picMk id="1030" creationId="{ED76B61B-059B-4293-4AC8-D6BE2FA50E6F}"/>
          </ac:picMkLst>
        </pc:picChg>
      </pc:sldChg>
      <pc:sldChg chg="add del">
        <pc:chgData name="FRANCESCO SAVERIO CATALIOTTI" userId="197506ea-825b-4997-8839-2a9fc05f3aff" providerId="ADAL" clId="{73C453A0-98D5-4926-9707-A8EAEC4314B7}" dt="2025-02-10T09:55:24.619" v="750" actId="47"/>
        <pc:sldMkLst>
          <pc:docMk/>
          <pc:sldMk cId="2532145995" sldId="326"/>
        </pc:sldMkLst>
      </pc:sldChg>
      <pc:sldChg chg="del">
        <pc:chgData name="FRANCESCO SAVERIO CATALIOTTI" userId="197506ea-825b-4997-8839-2a9fc05f3aff" providerId="ADAL" clId="{73C453A0-98D5-4926-9707-A8EAEC4314B7}" dt="2025-02-09T19:40:11.054" v="0" actId="47"/>
        <pc:sldMkLst>
          <pc:docMk/>
          <pc:sldMk cId="3058745162" sldId="868"/>
        </pc:sldMkLst>
      </pc:sldChg>
      <pc:sldChg chg="addSp delSp modSp new mod">
        <pc:chgData name="FRANCESCO SAVERIO CATALIOTTI" userId="197506ea-825b-4997-8839-2a9fc05f3aff" providerId="ADAL" clId="{73C453A0-98D5-4926-9707-A8EAEC4314B7}" dt="2025-02-10T10:00:46.329" v="778" actId="1076"/>
        <pc:sldMkLst>
          <pc:docMk/>
          <pc:sldMk cId="931536870" sldId="870"/>
        </pc:sldMkLst>
        <pc:spChg chg="del">
          <ac:chgData name="FRANCESCO SAVERIO CATALIOTTI" userId="197506ea-825b-4997-8839-2a9fc05f3aff" providerId="ADAL" clId="{73C453A0-98D5-4926-9707-A8EAEC4314B7}" dt="2025-02-09T19:50:50.772" v="37" actId="478"/>
          <ac:spMkLst>
            <pc:docMk/>
            <pc:sldMk cId="931536870" sldId="870"/>
            <ac:spMk id="2" creationId="{D50E6C1C-6D00-39B5-B3FD-34B135415C87}"/>
          </ac:spMkLst>
        </pc:spChg>
        <pc:spChg chg="del">
          <ac:chgData name="FRANCESCO SAVERIO CATALIOTTI" userId="197506ea-825b-4997-8839-2a9fc05f3aff" providerId="ADAL" clId="{73C453A0-98D5-4926-9707-A8EAEC4314B7}" dt="2025-02-09T19:50:53.984" v="38" actId="478"/>
          <ac:spMkLst>
            <pc:docMk/>
            <pc:sldMk cId="931536870" sldId="870"/>
            <ac:spMk id="3" creationId="{C39D6926-1BD6-A423-1306-1AFDCE0B4523}"/>
          </ac:spMkLst>
        </pc:spChg>
        <pc:spChg chg="add mod">
          <ac:chgData name="FRANCESCO SAVERIO CATALIOTTI" userId="197506ea-825b-4997-8839-2a9fc05f3aff" providerId="ADAL" clId="{73C453A0-98D5-4926-9707-A8EAEC4314B7}" dt="2025-02-09T20:10:44.476" v="138" actId="1076"/>
          <ac:spMkLst>
            <pc:docMk/>
            <pc:sldMk cId="931536870" sldId="870"/>
            <ac:spMk id="5" creationId="{5C9F612A-3CA2-9531-F3B2-CAADE5BC364A}"/>
          </ac:spMkLst>
        </pc:spChg>
        <pc:spChg chg="add del mod">
          <ac:chgData name="FRANCESCO SAVERIO CATALIOTTI" userId="197506ea-825b-4997-8839-2a9fc05f3aff" providerId="ADAL" clId="{73C453A0-98D5-4926-9707-A8EAEC4314B7}" dt="2025-02-09T20:04:42.983" v="101" actId="478"/>
          <ac:spMkLst>
            <pc:docMk/>
            <pc:sldMk cId="931536870" sldId="870"/>
            <ac:spMk id="7" creationId="{32743E46-6A9A-F0BD-AECC-E799B6F8C190}"/>
          </ac:spMkLst>
        </pc:spChg>
        <pc:spChg chg="add del mod">
          <ac:chgData name="FRANCESCO SAVERIO CATALIOTTI" userId="197506ea-825b-4997-8839-2a9fc05f3aff" providerId="ADAL" clId="{73C453A0-98D5-4926-9707-A8EAEC4314B7}" dt="2025-02-09T20:01:51.003" v="80" actId="478"/>
          <ac:spMkLst>
            <pc:docMk/>
            <pc:sldMk cId="931536870" sldId="870"/>
            <ac:spMk id="9" creationId="{C5C55180-02B1-BA11-704F-E09F8667F719}"/>
          </ac:spMkLst>
        </pc:spChg>
        <pc:spChg chg="add mod">
          <ac:chgData name="FRANCESCO SAVERIO CATALIOTTI" userId="197506ea-825b-4997-8839-2a9fc05f3aff" providerId="ADAL" clId="{73C453A0-98D5-4926-9707-A8EAEC4314B7}" dt="2025-02-09T19:54:17.873" v="50" actId="27636"/>
          <ac:spMkLst>
            <pc:docMk/>
            <pc:sldMk cId="931536870" sldId="870"/>
            <ac:spMk id="10" creationId="{C668DBE7-F8FB-2A95-BB47-822B72F5E76D}"/>
          </ac:spMkLst>
        </pc:spChg>
        <pc:spChg chg="add mod">
          <ac:chgData name="FRANCESCO SAVERIO CATALIOTTI" userId="197506ea-825b-4997-8839-2a9fc05f3aff" providerId="ADAL" clId="{73C453A0-98D5-4926-9707-A8EAEC4314B7}" dt="2025-02-09T20:04:37.458" v="100" actId="207"/>
          <ac:spMkLst>
            <pc:docMk/>
            <pc:sldMk cId="931536870" sldId="870"/>
            <ac:spMk id="17" creationId="{D3C59FBA-E85C-96D6-9090-2672B6D4DEF7}"/>
          </ac:spMkLst>
        </pc:spChg>
        <pc:spChg chg="add mod">
          <ac:chgData name="FRANCESCO SAVERIO CATALIOTTI" userId="197506ea-825b-4997-8839-2a9fc05f3aff" providerId="ADAL" clId="{73C453A0-98D5-4926-9707-A8EAEC4314B7}" dt="2025-02-09T20:05:39.628" v="104"/>
          <ac:spMkLst>
            <pc:docMk/>
            <pc:sldMk cId="931536870" sldId="870"/>
            <ac:spMk id="21" creationId="{854BFE3C-5700-966F-2626-0B51B08374DB}"/>
          </ac:spMkLst>
        </pc:spChg>
        <pc:spChg chg="add mod">
          <ac:chgData name="FRANCESCO SAVERIO CATALIOTTI" userId="197506ea-825b-4997-8839-2a9fc05f3aff" providerId="ADAL" clId="{73C453A0-98D5-4926-9707-A8EAEC4314B7}" dt="2025-02-09T20:09:16.941" v="136" actId="1076"/>
          <ac:spMkLst>
            <pc:docMk/>
            <pc:sldMk cId="931536870" sldId="870"/>
            <ac:spMk id="23" creationId="{CA61418B-E5C3-D11A-2B87-161364A8E216}"/>
          </ac:spMkLst>
        </pc:spChg>
        <pc:spChg chg="add mod">
          <ac:chgData name="FRANCESCO SAVERIO CATALIOTTI" userId="197506ea-825b-4997-8839-2a9fc05f3aff" providerId="ADAL" clId="{73C453A0-98D5-4926-9707-A8EAEC4314B7}" dt="2025-02-10T10:00:46.329" v="778" actId="1076"/>
          <ac:spMkLst>
            <pc:docMk/>
            <pc:sldMk cId="931536870" sldId="870"/>
            <ac:spMk id="27" creationId="{F262AADF-2994-A913-6111-589DC9DCE110}"/>
          </ac:spMkLst>
        </pc:spChg>
        <pc:grpChg chg="add mod">
          <ac:chgData name="FRANCESCO SAVERIO CATALIOTTI" userId="197506ea-825b-4997-8839-2a9fc05f3aff" providerId="ADAL" clId="{73C453A0-98D5-4926-9707-A8EAEC4314B7}" dt="2025-02-09T20:09:16.941" v="136" actId="1076"/>
          <ac:grpSpMkLst>
            <pc:docMk/>
            <pc:sldMk cId="931536870" sldId="870"/>
            <ac:grpSpMk id="26" creationId="{32140748-97B1-8E2F-787B-8DFAE4FE2E65}"/>
          </ac:grpSpMkLst>
        </pc:grpChg>
        <pc:picChg chg="add mod">
          <ac:chgData name="FRANCESCO SAVERIO CATALIOTTI" userId="197506ea-825b-4997-8839-2a9fc05f3aff" providerId="ADAL" clId="{73C453A0-98D5-4926-9707-A8EAEC4314B7}" dt="2025-02-09T20:01:47.163" v="79" actId="1076"/>
          <ac:picMkLst>
            <pc:docMk/>
            <pc:sldMk cId="931536870" sldId="870"/>
            <ac:picMk id="11" creationId="{60DC7E04-674E-DB3E-6AE9-2A706F4A32C5}"/>
          </ac:picMkLst>
        </pc:picChg>
        <pc:picChg chg="add mod">
          <ac:chgData name="FRANCESCO SAVERIO CATALIOTTI" userId="197506ea-825b-4997-8839-2a9fc05f3aff" providerId="ADAL" clId="{73C453A0-98D5-4926-9707-A8EAEC4314B7}" dt="2025-02-09T20:01:25.960" v="74" actId="1076"/>
          <ac:picMkLst>
            <pc:docMk/>
            <pc:sldMk cId="931536870" sldId="870"/>
            <ac:picMk id="13" creationId="{25335EC7-0742-000B-5F3D-B9F7A8CEABC6}"/>
          </ac:picMkLst>
        </pc:picChg>
        <pc:picChg chg="add mod">
          <ac:chgData name="FRANCESCO SAVERIO CATALIOTTI" userId="197506ea-825b-4997-8839-2a9fc05f3aff" providerId="ADAL" clId="{73C453A0-98D5-4926-9707-A8EAEC4314B7}" dt="2025-02-09T20:04:15.527" v="98" actId="1076"/>
          <ac:picMkLst>
            <pc:docMk/>
            <pc:sldMk cId="931536870" sldId="870"/>
            <ac:picMk id="14" creationId="{8B2F1FB6-3D10-4137-7B3B-F52113B9DA0F}"/>
          </ac:picMkLst>
        </pc:picChg>
        <pc:picChg chg="add mod">
          <ac:chgData name="FRANCESCO SAVERIO CATALIOTTI" userId="197506ea-825b-4997-8839-2a9fc05f3aff" providerId="ADAL" clId="{73C453A0-98D5-4926-9707-A8EAEC4314B7}" dt="2025-02-09T20:04:13.018" v="97" actId="1076"/>
          <ac:picMkLst>
            <pc:docMk/>
            <pc:sldMk cId="931536870" sldId="870"/>
            <ac:picMk id="15" creationId="{EBF2D21A-D1EC-BF7A-BAFB-39F1AE9922E4}"/>
          </ac:picMkLst>
        </pc:picChg>
        <pc:picChg chg="add mod">
          <ac:chgData name="FRANCESCO SAVERIO CATALIOTTI" userId="197506ea-825b-4997-8839-2a9fc05f3aff" providerId="ADAL" clId="{73C453A0-98D5-4926-9707-A8EAEC4314B7}" dt="2025-02-09T20:03:51.018" v="94" actId="14100"/>
          <ac:picMkLst>
            <pc:docMk/>
            <pc:sldMk cId="931536870" sldId="870"/>
            <ac:picMk id="16" creationId="{D6518514-8CFC-DBB8-90DC-23EFA5E7F870}"/>
          </ac:picMkLst>
        </pc:picChg>
        <pc:picChg chg="add mod">
          <ac:chgData name="FRANCESCO SAVERIO CATALIOTTI" userId="197506ea-825b-4997-8839-2a9fc05f3aff" providerId="ADAL" clId="{73C453A0-98D5-4926-9707-A8EAEC4314B7}" dt="2025-02-09T20:08:34.758" v="120" actId="1076"/>
          <ac:picMkLst>
            <pc:docMk/>
            <pc:sldMk cId="931536870" sldId="870"/>
            <ac:picMk id="18" creationId="{2C2C77B2-781B-0B8B-B8DA-806FD2AB5593}"/>
          </ac:picMkLst>
        </pc:picChg>
        <pc:picChg chg="add mod">
          <ac:chgData name="FRANCESCO SAVERIO CATALIOTTI" userId="197506ea-825b-4997-8839-2a9fc05f3aff" providerId="ADAL" clId="{73C453A0-98D5-4926-9707-A8EAEC4314B7}" dt="2025-02-09T20:08:38.835" v="122" actId="14100"/>
          <ac:picMkLst>
            <pc:docMk/>
            <pc:sldMk cId="931536870" sldId="870"/>
            <ac:picMk id="19" creationId="{E961B121-B4DB-BD0E-DEBE-049CC0F27F5B}"/>
          </ac:picMkLst>
        </pc:picChg>
        <pc:picChg chg="add mod">
          <ac:chgData name="FRANCESCO SAVERIO CATALIOTTI" userId="197506ea-825b-4997-8839-2a9fc05f3aff" providerId="ADAL" clId="{73C453A0-98D5-4926-9707-A8EAEC4314B7}" dt="2025-02-09T20:09:11.317" v="134" actId="1076"/>
          <ac:picMkLst>
            <pc:docMk/>
            <pc:sldMk cId="931536870" sldId="870"/>
            <ac:picMk id="20" creationId="{BC00970D-7A8B-53F6-7EC5-417E082323B8}"/>
          </ac:picMkLst>
        </pc:picChg>
        <pc:picChg chg="add mod">
          <ac:chgData name="FRANCESCO SAVERIO CATALIOTTI" userId="197506ea-825b-4997-8839-2a9fc05f3aff" providerId="ADAL" clId="{73C453A0-98D5-4926-9707-A8EAEC4314B7}" dt="2025-02-09T20:05:39.628" v="104"/>
          <ac:picMkLst>
            <pc:docMk/>
            <pc:sldMk cId="931536870" sldId="870"/>
            <ac:picMk id="22" creationId="{ABD01C61-825C-8A7B-36E1-6354523310F0}"/>
          </ac:picMkLst>
        </pc:picChg>
        <pc:picChg chg="add mod">
          <ac:chgData name="FRANCESCO SAVERIO CATALIOTTI" userId="197506ea-825b-4997-8839-2a9fc05f3aff" providerId="ADAL" clId="{73C453A0-98D5-4926-9707-A8EAEC4314B7}" dt="2025-02-09T20:09:24.104" v="137" actId="1076"/>
          <ac:picMkLst>
            <pc:docMk/>
            <pc:sldMk cId="931536870" sldId="870"/>
            <ac:picMk id="24" creationId="{028D8922-33A7-72F5-3750-DA0F62ECD930}"/>
          </ac:picMkLst>
        </pc:picChg>
        <pc:picChg chg="add mod">
          <ac:chgData name="FRANCESCO SAVERIO CATALIOTTI" userId="197506ea-825b-4997-8839-2a9fc05f3aff" providerId="ADAL" clId="{73C453A0-98D5-4926-9707-A8EAEC4314B7}" dt="2025-02-09T20:09:16.941" v="136" actId="1076"/>
          <ac:picMkLst>
            <pc:docMk/>
            <pc:sldMk cId="931536870" sldId="870"/>
            <ac:picMk id="25" creationId="{90848260-5AC9-E7A3-3FE1-DA7AE2479574}"/>
          </ac:picMkLst>
        </pc:picChg>
        <pc:picChg chg="add del mod">
          <ac:chgData name="FRANCESCO SAVERIO CATALIOTTI" userId="197506ea-825b-4997-8839-2a9fc05f3aff" providerId="ADAL" clId="{73C453A0-98D5-4926-9707-A8EAEC4314B7}" dt="2025-02-09T19:57:20.208" v="63" actId="478"/>
          <ac:picMkLst>
            <pc:docMk/>
            <pc:sldMk cId="931536870" sldId="870"/>
            <ac:picMk id="2050" creationId="{53888A25-08AE-54C1-7F6A-847C6A884975}"/>
          </ac:picMkLst>
        </pc:picChg>
        <pc:picChg chg="add mod">
          <ac:chgData name="FRANCESCO SAVERIO CATALIOTTI" userId="197506ea-825b-4997-8839-2a9fc05f3aff" providerId="ADAL" clId="{73C453A0-98D5-4926-9707-A8EAEC4314B7}" dt="2025-02-09T20:01:28.730" v="75" actId="1076"/>
          <ac:picMkLst>
            <pc:docMk/>
            <pc:sldMk cId="931536870" sldId="870"/>
            <ac:picMk id="2052" creationId="{EF1C4992-4C3B-9866-2D1C-3D465BC4C652}"/>
          </ac:picMkLst>
        </pc:picChg>
        <pc:picChg chg="add mod">
          <ac:chgData name="FRANCESCO SAVERIO CATALIOTTI" userId="197506ea-825b-4997-8839-2a9fc05f3aff" providerId="ADAL" clId="{73C453A0-98D5-4926-9707-A8EAEC4314B7}" dt="2025-02-09T20:09:09.355" v="133" actId="1076"/>
          <ac:picMkLst>
            <pc:docMk/>
            <pc:sldMk cId="931536870" sldId="870"/>
            <ac:picMk id="2054" creationId="{20816384-9B4D-6A98-695F-01C316A34145}"/>
          </ac:picMkLst>
        </pc:picChg>
      </pc:sldChg>
      <pc:sldChg chg="addSp delSp modSp new mod">
        <pc:chgData name="FRANCESCO SAVERIO CATALIOTTI" userId="197506ea-825b-4997-8839-2a9fc05f3aff" providerId="ADAL" clId="{73C453A0-98D5-4926-9707-A8EAEC4314B7}" dt="2025-02-10T09:50:29.113" v="749" actId="14734"/>
        <pc:sldMkLst>
          <pc:docMk/>
          <pc:sldMk cId="1198741966" sldId="871"/>
        </pc:sldMkLst>
        <pc:spChg chg="del">
          <ac:chgData name="FRANCESCO SAVERIO CATALIOTTI" userId="197506ea-825b-4997-8839-2a9fc05f3aff" providerId="ADAL" clId="{73C453A0-98D5-4926-9707-A8EAEC4314B7}" dt="2025-02-09T20:14:39.015" v="141" actId="478"/>
          <ac:spMkLst>
            <pc:docMk/>
            <pc:sldMk cId="1198741966" sldId="871"/>
            <ac:spMk id="2" creationId="{4AEE9B33-C17F-305D-CE3C-0043D84B7061}"/>
          </ac:spMkLst>
        </pc:spChg>
        <pc:spChg chg="del">
          <ac:chgData name="FRANCESCO SAVERIO CATALIOTTI" userId="197506ea-825b-4997-8839-2a9fc05f3aff" providerId="ADAL" clId="{73C453A0-98D5-4926-9707-A8EAEC4314B7}" dt="2025-02-09T20:14:41.247" v="142" actId="478"/>
          <ac:spMkLst>
            <pc:docMk/>
            <pc:sldMk cId="1198741966" sldId="871"/>
            <ac:spMk id="3" creationId="{E1C67699-FB6A-3B5D-35C3-AE00B18FD544}"/>
          </ac:spMkLst>
        </pc:spChg>
        <pc:spChg chg="add mod">
          <ac:chgData name="FRANCESCO SAVERIO CATALIOTTI" userId="197506ea-825b-4997-8839-2a9fc05f3aff" providerId="ADAL" clId="{73C453A0-98D5-4926-9707-A8EAEC4314B7}" dt="2025-02-09T20:14:33.411" v="140"/>
          <ac:spMkLst>
            <pc:docMk/>
            <pc:sldMk cId="1198741966" sldId="871"/>
            <ac:spMk id="4" creationId="{7713DFE7-D456-838F-46A8-D041329412E4}"/>
          </ac:spMkLst>
        </pc:spChg>
        <pc:spChg chg="add mod">
          <ac:chgData name="FRANCESCO SAVERIO CATALIOTTI" userId="197506ea-825b-4997-8839-2a9fc05f3aff" providerId="ADAL" clId="{73C453A0-98D5-4926-9707-A8EAEC4314B7}" dt="2025-02-09T20:26:58.799" v="658" actId="1076"/>
          <ac:spMkLst>
            <pc:docMk/>
            <pc:sldMk cId="1198741966" sldId="871"/>
            <ac:spMk id="9" creationId="{6E054426-C178-2169-1C2F-0C10DB824A07}"/>
          </ac:spMkLst>
        </pc:spChg>
        <pc:graphicFrameChg chg="add mod modGraphic">
          <ac:chgData name="FRANCESCO SAVERIO CATALIOTTI" userId="197506ea-825b-4997-8839-2a9fc05f3aff" providerId="ADAL" clId="{73C453A0-98D5-4926-9707-A8EAEC4314B7}" dt="2025-02-10T09:48:20.154" v="682" actId="20577"/>
          <ac:graphicFrameMkLst>
            <pc:docMk/>
            <pc:sldMk cId="1198741966" sldId="871"/>
            <ac:graphicFrameMk id="5" creationId="{6CC7F82F-24EE-D563-2872-1DB9CDCDF5EE}"/>
          </ac:graphicFrameMkLst>
        </pc:graphicFrameChg>
        <pc:graphicFrameChg chg="add mod modGraphic">
          <ac:chgData name="FRANCESCO SAVERIO CATALIOTTI" userId="197506ea-825b-4997-8839-2a9fc05f3aff" providerId="ADAL" clId="{73C453A0-98D5-4926-9707-A8EAEC4314B7}" dt="2025-02-10T09:50:29.113" v="749" actId="14734"/>
          <ac:graphicFrameMkLst>
            <pc:docMk/>
            <pc:sldMk cId="1198741966" sldId="871"/>
            <ac:graphicFrameMk id="6" creationId="{9C6EDDCD-708E-EC20-7C65-B80B313AFB1C}"/>
          </ac:graphicFrameMkLst>
        </pc:graphicFrameChg>
        <pc:graphicFrameChg chg="add mod">
          <ac:chgData name="FRANCESCO SAVERIO CATALIOTTI" userId="197506ea-825b-4997-8839-2a9fc05f3aff" providerId="ADAL" clId="{73C453A0-98D5-4926-9707-A8EAEC4314B7}" dt="2025-02-09T20:17:31.557" v="270"/>
          <ac:graphicFrameMkLst>
            <pc:docMk/>
            <pc:sldMk cId="1198741966" sldId="871"/>
            <ac:graphicFrameMk id="7" creationId="{212313E0-70F2-EF33-65EE-399242A5D0B4}"/>
          </ac:graphicFrameMkLst>
        </pc:graphicFrameChg>
        <pc:graphicFrameChg chg="add mod modGraphic">
          <ac:chgData name="FRANCESCO SAVERIO CATALIOTTI" userId="197506ea-825b-4997-8839-2a9fc05f3aff" providerId="ADAL" clId="{73C453A0-98D5-4926-9707-A8EAEC4314B7}" dt="2025-02-09T20:26:45.262" v="653" actId="1076"/>
          <ac:graphicFrameMkLst>
            <pc:docMk/>
            <pc:sldMk cId="1198741966" sldId="871"/>
            <ac:graphicFrameMk id="8" creationId="{9645883E-3C23-9250-02AB-DBD91534911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88BAA-DD42-4EC4-ABB9-1D4178B0F404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B73B-CE95-4785-8AE1-806CE4B0F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55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0FEC4-5A75-4833-BE21-2A5B36611A4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14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81ef72ac4f_9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81ef72ac4f_9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68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130935-E66B-5872-C04A-9BC7726D9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817CBC-CF53-8E70-6DC1-C98AFBFB9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121A86-B19D-18A4-C065-60C191B7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4994-6FFC-4080-AE0C-849FBE55A879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DE5FDF-60A9-B5EC-DA04-70C4DB52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20509C-3D33-99AB-F743-25FC4136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3CE-6851-463C-AC6C-3A86DCE3F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4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A686B6-F803-D00B-84B9-742DD314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92450D-D1A2-0895-51E0-50FAA7823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F0C4A4-91BA-F665-3751-24B45220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4994-6FFC-4080-AE0C-849FBE55A879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28F8B3-5487-72BB-2C32-F5300A62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96EE39-86AF-5BBF-86B6-4F032EA3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3CE-6851-463C-AC6C-3A86DCE3F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09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9D38739-BFCA-1B84-9428-D9A760F9E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70ED521-149B-61C2-3AC6-65B8E1A79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1C64DD-BCAE-2A1C-BA4C-268FCEA9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4994-6FFC-4080-AE0C-849FBE55A879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9F8EF7-50F1-5F06-B69C-4486A1B5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550BA8-2858-451F-E596-AA68E260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3CE-6851-463C-AC6C-3A86DCE3F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30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7A7C19-0293-4FBD-F60E-CD3CE46D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8795C7-37AA-EA37-A65C-BAD549AF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981AD8-98F9-3979-D577-75FA5735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4994-6FFC-4080-AE0C-849FBE55A879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F17CDC-F605-61FB-2443-FC774903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22C45D-FD6D-4556-C0D9-4507F69E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3CE-6851-463C-AC6C-3A86DCE3F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80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87F59C-614B-1B68-3F8F-C7875D11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8D0EBF-A365-EAD8-87F8-97A6246C4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51333E-6D51-5AF9-64F0-F5747007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4994-6FFC-4080-AE0C-849FBE55A879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EC456-FFE9-4A71-B64E-60506AFF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D402DF-3115-A9E9-384E-D6F3E086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3CE-6851-463C-AC6C-3A86DCE3F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5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6B4822-3CC8-0901-EA93-0054ED43F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F4AF6F-FB2E-4786-2CD6-B7F1E20ED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DBB666-C8B5-6EC6-AE3F-689841EB3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85DEBA-1947-9314-91FD-9F42BC3A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4994-6FFC-4080-AE0C-849FBE55A879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8526A6-9855-DB9B-C959-A13B3BFB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DAB325-B3F8-C4CD-D6AA-A362BA32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3CE-6851-463C-AC6C-3A86DCE3F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71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2FF8A-207F-2F3F-CA3A-715B6220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0C75E6-CC31-0333-2AD3-DBD19BD38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B929DA-A6B4-5C22-6419-FF108471B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F237CF-9ACF-EEF8-6817-DA0960594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EE03B1-1C01-29B7-E54A-E33713397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B0F7EA4-6473-21B0-696C-0B601A78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4994-6FFC-4080-AE0C-849FBE55A879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51A4AAB-3F9C-EF6E-CF44-3CFBC4B9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0506FA-DFAD-F66E-DA62-50F6D83F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3CE-6851-463C-AC6C-3A86DCE3F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60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FA593F-4B97-BAE9-9F21-737AAC80D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86177D-C988-9559-5339-85F7E762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4994-6FFC-4080-AE0C-849FBE55A879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1C81EB-6FBF-2911-4D62-DDBECDB6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F58541-9036-4AC4-D95D-9CC4E163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3CE-6851-463C-AC6C-3A86DCE3F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877032-B96F-FBC8-A1D4-3D84AA67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4994-6FFC-4080-AE0C-849FBE55A879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5B36CB-5D2E-C8E5-0074-88D18C77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6F16A8-0B59-CCAB-56F0-84D78ADB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3CE-6851-463C-AC6C-3A86DCE3F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10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E239A-A512-FE91-109E-C4D07F84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624B47-341D-3C13-B184-9912DB44C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10B93A-2C82-B6C7-BC6E-D5B273FE1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F099FA-C310-EE4B-2F29-66B6E87C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4994-6FFC-4080-AE0C-849FBE55A879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30126E-5054-0F61-1F96-57F03F44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F46670-34D3-BA15-1CBA-C27654D4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3CE-6851-463C-AC6C-3A86DCE3F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22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E7AB42-3F22-FBDE-75FF-102B5C71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6A18ACB-DA95-198D-4955-E65FF381F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012212-7064-018B-FD97-D7F56B76B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A84E92-7200-4358-643D-DAF415EF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4994-6FFC-4080-AE0C-849FBE55A879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870F88-DE6C-3F24-03ED-BC5041F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0C6F31-21E2-DEC7-47BE-FCA3408A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53CE-6851-463C-AC6C-3A86DCE3F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81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01D6C6C-155E-7A00-7487-8DBBE758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359262-4B34-84A1-3476-E38051E13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636A83-796B-B11D-F1C9-DD74B9BBD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2A4994-6FFC-4080-AE0C-849FBE55A879}" type="datetimeFigureOut">
              <a:rPr lang="it-IT" smtClean="0"/>
              <a:t>09/02/2025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5F0076-E560-7CCA-6F45-25FFBB58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4D78F6-591F-E5EB-37C3-B0D56DE44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3D53CE-6851-463C-AC6C-3A86DCE3F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96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21" Type="http://schemas.openxmlformats.org/officeDocument/2006/relationships/image" Target="../media/image32.gif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12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4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71ACD8-3AFF-8ACF-7076-8585A62F6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60" y="299403"/>
            <a:ext cx="11490960" cy="2387600"/>
          </a:xfrm>
        </p:spPr>
        <p:txBody>
          <a:bodyPr>
            <a:normAutofit/>
          </a:bodyPr>
          <a:lstStyle/>
          <a:p>
            <a:r>
              <a:rPr lang="it-IT" sz="5400" dirty="0"/>
              <a:t>Quantum </a:t>
            </a:r>
            <a:r>
              <a:rPr lang="it-IT" sz="5400" dirty="0" err="1"/>
              <a:t>advancEmEnts</a:t>
            </a:r>
            <a:r>
              <a:rPr lang="it-IT" sz="5400" dirty="0"/>
              <a:t> </a:t>
            </a:r>
            <a:r>
              <a:rPr lang="it-IT" sz="5400" dirty="0" err="1"/>
              <a:t>iNitiative</a:t>
            </a:r>
            <a:r>
              <a:rPr lang="it-IT" dirty="0"/>
              <a:t> </a:t>
            </a:r>
            <a:br>
              <a:rPr lang="it-IT" dirty="0"/>
            </a:br>
            <a:r>
              <a:rPr lang="it-IT" b="1" dirty="0">
                <a:solidFill>
                  <a:srgbClr val="5480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335CE2-DCE0-664B-9C5C-503B84C88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3840797"/>
            <a:ext cx="10728960" cy="2717800"/>
          </a:xfrm>
        </p:spPr>
        <p:txBody>
          <a:bodyPr>
            <a:noAutofit/>
          </a:bodyPr>
          <a:lstStyle/>
          <a:p>
            <a:r>
              <a:rPr lang="it-IT" sz="1800" i="1" kern="100" dirty="0">
                <a:solidFill>
                  <a:srgbClr val="747474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Scienza e Tecnologie Quantistiche (QST) rappresentano la frontiera tecnico-scientifica emergente nata dalla capacità di manipolare singoli gradi di libertà quantistici per svolgere funzioni specifiche. Nelle QST, le sovrapposizioni e l'entanglement quantistico sono utilizzati come risorse per ottenere prestazioni che non hanno equivalenti nel mondo classico con applicazioni che vanno dalla scoperta di farmaci e materiali, alla generazione e lo stoccaggio di energia, dalla protezione delle infrastrutture cibernetiche alla rilevazione delle risorse nel sottosuolo. Le straordinarie potenzialità delle QST le rendono un asset strategico emergente a livello globale, destinato a rivoluzionare le capacità tecnologiche.</a:t>
            </a:r>
            <a:endParaRPr lang="it-IT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51005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713DFE7-D456-838F-46A8-D041329412E4}"/>
              </a:ext>
            </a:extLst>
          </p:cNvPr>
          <p:cNvSpPr txBox="1">
            <a:spLocks/>
          </p:cNvSpPr>
          <p:nvPr/>
        </p:nvSpPr>
        <p:spPr>
          <a:xfrm>
            <a:off x="71120" y="0"/>
            <a:ext cx="11490960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Quantum </a:t>
            </a:r>
            <a:r>
              <a:rPr lang="it-IT" dirty="0" err="1"/>
              <a:t>advancEmEnts</a:t>
            </a:r>
            <a:r>
              <a:rPr lang="it-IT" dirty="0"/>
              <a:t> </a:t>
            </a:r>
            <a:r>
              <a:rPr lang="it-IT" dirty="0" err="1"/>
              <a:t>iNitiative</a:t>
            </a:r>
            <a:r>
              <a:rPr lang="it-IT" sz="3600" dirty="0"/>
              <a:t> </a:t>
            </a:r>
            <a:br>
              <a:rPr lang="it-IT" dirty="0"/>
            </a:br>
            <a:r>
              <a:rPr lang="it-IT" b="1" dirty="0">
                <a:solidFill>
                  <a:srgbClr val="5480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CC7F82F-24EE-D563-2872-1DB9CDCDF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28979"/>
              </p:ext>
            </p:extLst>
          </p:nvPr>
        </p:nvGraphicFramePr>
        <p:xfrm>
          <a:off x="629920" y="1200329"/>
          <a:ext cx="5184140" cy="1409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9603">
                  <a:extLst>
                    <a:ext uri="{9D8B030D-6E8A-4147-A177-3AD203B41FA5}">
                      <a16:colId xmlns:a16="http://schemas.microsoft.com/office/drawing/2014/main" val="2999614328"/>
                    </a:ext>
                  </a:extLst>
                </a:gridCol>
                <a:gridCol w="1294537">
                  <a:extLst>
                    <a:ext uri="{9D8B030D-6E8A-4147-A177-3AD203B41FA5}">
                      <a16:colId xmlns:a16="http://schemas.microsoft.com/office/drawing/2014/main" val="2977432388"/>
                    </a:ext>
                  </a:extLst>
                </a:gridCol>
              </a:tblGrid>
              <a:tr h="4038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Personale TI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4441329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 dirty="0">
                          <a:effectLst/>
                          <a:latin typeface="+mn-lt"/>
                        </a:rPr>
                        <a:t>Personale TI presente</a:t>
                      </a:r>
                      <a:endParaRPr lang="it-IT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u="none" strike="noStrike" dirty="0">
                          <a:effectLst/>
                          <a:latin typeface="+mn-lt"/>
                        </a:rPr>
                        <a:t>150</a:t>
                      </a:r>
                      <a:endParaRPr lang="it-IT" sz="2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3940122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 dirty="0">
                          <a:effectLst/>
                          <a:latin typeface="+mn-lt"/>
                        </a:rPr>
                        <a:t>Personale TI da Reclutare</a:t>
                      </a:r>
                      <a:endParaRPr lang="it-IT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it-IT" sz="2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739966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C6EDDCD-708E-EC20-7C65-B80B313AF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010535"/>
              </p:ext>
            </p:extLst>
          </p:nvPr>
        </p:nvGraphicFramePr>
        <p:xfrm>
          <a:off x="1115060" y="2865893"/>
          <a:ext cx="7185660" cy="1650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6475">
                  <a:extLst>
                    <a:ext uri="{9D8B030D-6E8A-4147-A177-3AD203B41FA5}">
                      <a16:colId xmlns:a16="http://schemas.microsoft.com/office/drawing/2014/main" val="128704477"/>
                    </a:ext>
                  </a:extLst>
                </a:gridCol>
                <a:gridCol w="3379185">
                  <a:extLst>
                    <a:ext uri="{9D8B030D-6E8A-4147-A177-3AD203B41FA5}">
                      <a16:colId xmlns:a16="http://schemas.microsoft.com/office/drawing/2014/main" val="4122140882"/>
                    </a:ext>
                  </a:extLst>
                </a:gridCol>
              </a:tblGrid>
              <a:tr h="53936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Costi previsti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3555079"/>
                  </a:ext>
                </a:extLst>
              </a:tr>
              <a:tr h="486018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 dirty="0">
                          <a:effectLst/>
                          <a:latin typeface="+mn-lt"/>
                        </a:rPr>
                        <a:t>Acquisto nuove attrezzature</a:t>
                      </a:r>
                      <a:endParaRPr lang="it-IT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+mn-lt"/>
                        </a:rPr>
                        <a:t>20.000.000,00 €</a:t>
                      </a:r>
                      <a:endParaRPr lang="it-IT" sz="2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88517393"/>
                  </a:ext>
                </a:extLst>
              </a:tr>
              <a:tr h="269684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 dirty="0">
                          <a:effectLst/>
                          <a:latin typeface="+mn-lt"/>
                        </a:rPr>
                        <a:t>Costi di manutenzione e consumi</a:t>
                      </a:r>
                      <a:endParaRPr lang="it-IT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+mn-lt"/>
                        </a:rPr>
                        <a:t>20.000.000,00 €</a:t>
                      </a:r>
                      <a:endParaRPr lang="it-IT" sz="2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4351313"/>
                  </a:ext>
                </a:extLst>
              </a:tr>
              <a:tr h="269684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Personale e Missioni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10.000.000.00 €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5932344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9645883E-3C23-9250-02AB-DBD915349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62976"/>
              </p:ext>
            </p:extLst>
          </p:nvPr>
        </p:nvGraphicFramePr>
        <p:xfrm>
          <a:off x="2938780" y="4770118"/>
          <a:ext cx="7363460" cy="159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279">
                  <a:extLst>
                    <a:ext uri="{9D8B030D-6E8A-4147-A177-3AD203B41FA5}">
                      <a16:colId xmlns:a16="http://schemas.microsoft.com/office/drawing/2014/main" val="2544458027"/>
                    </a:ext>
                  </a:extLst>
                </a:gridCol>
                <a:gridCol w="3115181">
                  <a:extLst>
                    <a:ext uri="{9D8B030D-6E8A-4147-A177-3AD203B41FA5}">
                      <a16:colId xmlns:a16="http://schemas.microsoft.com/office/drawing/2014/main" val="4274166804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Entrate previste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112331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 dirty="0">
                          <a:effectLst/>
                          <a:latin typeface="+mn-lt"/>
                        </a:rPr>
                        <a:t>Finanziamento Nazionale dedicato</a:t>
                      </a:r>
                      <a:endParaRPr lang="it-IT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+mn-lt"/>
                        </a:rPr>
                        <a:t>25.000.000,00 €</a:t>
                      </a:r>
                      <a:endParaRPr lang="it-IT" sz="2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039966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u="none" strike="noStrike" dirty="0">
                          <a:effectLst/>
                          <a:latin typeface="+mn-lt"/>
                        </a:rPr>
                        <a:t>Bandi competitivi nazionali ed Europei</a:t>
                      </a:r>
                      <a:endParaRPr lang="it-IT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+mn-lt"/>
                        </a:rPr>
                        <a:t>20.000.000,00 €</a:t>
                      </a:r>
                      <a:endParaRPr lang="it-IT" sz="2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46353268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 dirty="0">
                          <a:effectLst/>
                          <a:latin typeface="+mn-lt"/>
                        </a:rPr>
                        <a:t>Accesso alle infrastrutture</a:t>
                      </a:r>
                      <a:endParaRPr lang="it-IT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  <a:latin typeface="+mn-lt"/>
                        </a:rPr>
                        <a:t>5.000.000,00 €</a:t>
                      </a:r>
                      <a:endParaRPr lang="it-IT" sz="2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4639940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6E054426-C178-2169-1C2F-0C10DB824A07}"/>
              </a:ext>
            </a:extLst>
          </p:cNvPr>
          <p:cNvSpPr txBox="1"/>
          <p:nvPr/>
        </p:nvSpPr>
        <p:spPr>
          <a:xfrm>
            <a:off x="9022080" y="1701370"/>
            <a:ext cx="238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10 </a:t>
            </a:r>
            <a:r>
              <a:rPr lang="it-IT" sz="4000" dirty="0" err="1"/>
              <a:t>year</a:t>
            </a:r>
            <a:r>
              <a:rPr lang="it-IT" sz="4000" dirty="0"/>
              <a:t> </a:t>
            </a:r>
          </a:p>
          <a:p>
            <a:pPr algn="ctr"/>
            <a:r>
              <a:rPr lang="it-IT" sz="4000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19874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1BE5C9-3EEF-5512-AC42-34E9FB9251EE}"/>
              </a:ext>
            </a:extLst>
          </p:cNvPr>
          <p:cNvSpPr txBox="1"/>
          <p:nvPr/>
        </p:nvSpPr>
        <p:spPr>
          <a:xfrm>
            <a:off x="2789891" y="2956305"/>
            <a:ext cx="6717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it-IT" sz="44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Thank </a:t>
            </a:r>
            <a:r>
              <a:rPr lang="it-IT" sz="4400" i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you</a:t>
            </a:r>
            <a:r>
              <a:rPr lang="it-IT" sz="44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for </a:t>
            </a:r>
            <a:r>
              <a:rPr lang="it-IT" sz="4400" i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your</a:t>
            </a:r>
            <a:r>
              <a:rPr lang="it-IT" sz="4400" i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it-IT" sz="4400" i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attention</a:t>
            </a:r>
            <a:endParaRPr lang="it-IT" sz="4400" i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158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A5F1B00-B841-5437-9134-7DB04AD07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0"/>
            <a:ext cx="10222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4896B-D959-7E28-B072-2D8FD7CE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319225"/>
            <a:ext cx="10637520" cy="56251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6BBC5F7-3BE8-3A9F-E03A-C75117FF9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440" y="1554789"/>
            <a:ext cx="4749800" cy="780115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European</a:t>
            </a:r>
            <a:r>
              <a:rPr lang="it-IT" dirty="0"/>
              <a:t> Quantum Fleet</a:t>
            </a:r>
          </a:p>
        </p:txBody>
      </p:sp>
    </p:spTree>
    <p:extLst>
      <p:ext uri="{BB962C8B-B14F-4D97-AF65-F5344CB8AC3E}">
        <p14:creationId xmlns:p14="http://schemas.microsoft.com/office/powerpoint/2010/main" val="271635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02F4D9D8-359A-BD08-4E55-8FADE9EA9C5D}"/>
              </a:ext>
            </a:extLst>
          </p:cNvPr>
          <p:cNvSpPr/>
          <p:nvPr/>
        </p:nvSpPr>
        <p:spPr>
          <a:xfrm>
            <a:off x="9997026" y="3737591"/>
            <a:ext cx="1676387" cy="968853"/>
          </a:xfrm>
          <a:prstGeom prst="rect">
            <a:avLst/>
          </a:prstGeom>
          <a:solidFill>
            <a:srgbClr val="8FAADC"/>
          </a:solidFill>
          <a:ln>
            <a:solidFill>
              <a:srgbClr val="7D9E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8377CE3-96FF-DDF8-6634-3C2E6E66E2A9}"/>
              </a:ext>
            </a:extLst>
          </p:cNvPr>
          <p:cNvGrpSpPr/>
          <p:nvPr/>
        </p:nvGrpSpPr>
        <p:grpSpPr>
          <a:xfrm>
            <a:off x="570989" y="190876"/>
            <a:ext cx="11010570" cy="6296019"/>
            <a:chOff x="1159987" y="376158"/>
            <a:chExt cx="9581743" cy="56143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E75DD4-7B4C-BD2B-919C-04B58752C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9987" y="376158"/>
              <a:ext cx="9581743" cy="561437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4" descr="A logo with blue and red letters&#10;&#10;Description automatically generated">
              <a:extLst>
                <a:ext uri="{FF2B5EF4-FFF2-40B4-BE49-F238E27FC236}">
                  <a16:creationId xmlns:a16="http://schemas.microsoft.com/office/drawing/2014/main" id="{84333174-04D3-07A7-28F4-C7BC7EE88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443" y="3689487"/>
              <a:ext cx="1860831" cy="76601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EAEA624A-93A0-35A8-018D-157126A9A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756" y="5599936"/>
            <a:ext cx="1214957" cy="12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QUID_Logo project">
            <a:extLst>
              <a:ext uri="{FF2B5EF4-FFF2-40B4-BE49-F238E27FC236}">
                <a16:creationId xmlns:a16="http://schemas.microsoft.com/office/drawing/2014/main" id="{82A2888A-DF55-F9B9-7B99-C0959C37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" y="5480848"/>
            <a:ext cx="1733549" cy="11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FC6B48F-8932-EAA4-82A2-49F4137EC3F5}"/>
              </a:ext>
            </a:extLst>
          </p:cNvPr>
          <p:cNvSpPr txBox="1"/>
          <p:nvPr/>
        </p:nvSpPr>
        <p:spPr>
          <a:xfrm>
            <a:off x="9648483" y="1613470"/>
            <a:ext cx="2543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Potential</a:t>
            </a:r>
            <a:r>
              <a:rPr lang="it-IT" sz="2400" dirty="0"/>
              <a:t> Partners</a:t>
            </a:r>
          </a:p>
        </p:txBody>
      </p:sp>
      <p:pic>
        <p:nvPicPr>
          <p:cNvPr id="13" name="Picture 8" descr="CrypTO - PNRR: il nostro gruppo partecipa al partenariato esteso SERICS">
            <a:extLst>
              <a:ext uri="{FF2B5EF4-FFF2-40B4-BE49-F238E27FC236}">
                <a16:creationId xmlns:a16="http://schemas.microsoft.com/office/drawing/2014/main" id="{F7C95181-7EF3-D546-6BFE-C1C4C84D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026" y="2111314"/>
            <a:ext cx="167638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ndazione RESTART">
            <a:extLst>
              <a:ext uri="{FF2B5EF4-FFF2-40B4-BE49-F238E27FC236}">
                <a16:creationId xmlns:a16="http://schemas.microsoft.com/office/drawing/2014/main" id="{046CBA79-0F78-E707-765D-0E6E3FFF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9"/>
          <a:stretch/>
        </p:blipFill>
        <p:spPr bwMode="auto">
          <a:xfrm>
            <a:off x="9772773" y="2425576"/>
            <a:ext cx="19928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E3259BB-9192-1B42-070A-46F6A19BDE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5" t="24310" r="31208" b="19646"/>
          <a:stretch/>
        </p:blipFill>
        <p:spPr>
          <a:xfrm>
            <a:off x="10547086" y="4706444"/>
            <a:ext cx="746310" cy="847063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54A52375-4ECE-9E2A-6088-556BB4A5083E}"/>
              </a:ext>
            </a:extLst>
          </p:cNvPr>
          <p:cNvSpPr/>
          <p:nvPr/>
        </p:nvSpPr>
        <p:spPr>
          <a:xfrm>
            <a:off x="9614458" y="1533516"/>
            <a:ext cx="2543517" cy="40934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F01A8FA-289E-65E3-80CA-0F4EC42462FD}"/>
              </a:ext>
            </a:extLst>
          </p:cNvPr>
          <p:cNvSpPr txBox="1"/>
          <p:nvPr/>
        </p:nvSpPr>
        <p:spPr>
          <a:xfrm>
            <a:off x="17656" y="1533516"/>
            <a:ext cx="2520434" cy="409342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03864"/>
                </a:solidFill>
              </a:rPr>
              <a:t>CNR PNRR Funding</a:t>
            </a:r>
          </a:p>
          <a:p>
            <a:endParaRPr lang="it-IT" sz="2000" b="1" dirty="0">
              <a:solidFill>
                <a:srgbClr val="2038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203864"/>
                </a:solidFill>
              </a:rPr>
              <a:t>NQSTI – 21 M€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203864"/>
                </a:solidFill>
              </a:rPr>
              <a:t>I-PHOQS – 30 M€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203864"/>
                </a:solidFill>
              </a:rPr>
              <a:t>ICSC – 4 M€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203864"/>
                </a:solidFill>
              </a:rPr>
              <a:t>QUID – 2 M€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203864"/>
              </a:solidFill>
            </a:endParaRPr>
          </a:p>
          <a:p>
            <a:r>
              <a:rPr lang="it-IT" sz="2000" b="1" dirty="0">
                <a:solidFill>
                  <a:srgbClr val="203864"/>
                </a:solidFill>
              </a:rPr>
              <a:t>CNR </a:t>
            </a:r>
            <a:r>
              <a:rPr lang="it-IT" sz="2000" b="1" dirty="0" err="1">
                <a:solidFill>
                  <a:srgbClr val="203864"/>
                </a:solidFill>
              </a:rPr>
              <a:t>Infrastructures</a:t>
            </a:r>
            <a:endParaRPr lang="it-IT" sz="2000" b="1" dirty="0">
              <a:solidFill>
                <a:srgbClr val="203864"/>
              </a:solidFill>
            </a:endParaRPr>
          </a:p>
          <a:p>
            <a:endParaRPr lang="it-IT" sz="2000" b="1" dirty="0">
              <a:solidFill>
                <a:srgbClr val="2038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203864"/>
                </a:solidFill>
              </a:rPr>
              <a:t>LENS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203864"/>
                </a:solidFill>
              </a:rPr>
              <a:t>PASQUA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203864"/>
                </a:solidFill>
              </a:rPr>
              <a:t>NANOMICROFAB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203864"/>
                </a:solidFill>
              </a:rPr>
              <a:t>IRIS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996CBB0-E5C3-A02C-FFEC-ED5DD8094892}"/>
              </a:ext>
            </a:extLst>
          </p:cNvPr>
          <p:cNvSpPr/>
          <p:nvPr/>
        </p:nvSpPr>
        <p:spPr>
          <a:xfrm>
            <a:off x="1528835" y="237963"/>
            <a:ext cx="9301392" cy="9947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5480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PNRR HA ALLOCATO PER LE TECNOLOGIE QUANTISTICHE OLTRE 227 MILIONI DI EURO IN 3 ANNI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249ECF-7126-86D7-230D-9B54326C5C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3485" y="3260167"/>
            <a:ext cx="1213483" cy="360000"/>
          </a:xfrm>
          <a:prstGeom prst="rect">
            <a:avLst/>
          </a:prstGeom>
        </p:spPr>
      </p:pic>
      <p:pic>
        <p:nvPicPr>
          <p:cNvPr id="1030" name="Picture 6" descr="alternativo">
            <a:extLst>
              <a:ext uri="{FF2B5EF4-FFF2-40B4-BE49-F238E27FC236}">
                <a16:creationId xmlns:a16="http://schemas.microsoft.com/office/drawing/2014/main" id="{ED76B61B-059B-4293-4AC8-D6BE2FA5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567" y="3854141"/>
            <a:ext cx="113566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0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E98F4BB2-7169-5C3A-218E-5F189EA395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4493" y="3625702"/>
            <a:ext cx="8323916" cy="2137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837D02F-6F1C-1F75-2F59-AC6296A341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7" y="475275"/>
            <a:ext cx="1230018" cy="1230018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C68928B0-F614-EBA0-AAAF-AECEF9581FF2}"/>
              </a:ext>
            </a:extLst>
          </p:cNvPr>
          <p:cNvGrpSpPr/>
          <p:nvPr/>
        </p:nvGrpSpPr>
        <p:grpSpPr>
          <a:xfrm>
            <a:off x="11964943" y="222812"/>
            <a:ext cx="227057" cy="6412375"/>
            <a:chOff x="2508637" y="222812"/>
            <a:chExt cx="180757" cy="6412375"/>
          </a:xfrm>
        </p:grpSpPr>
        <p:sp>
          <p:nvSpPr>
            <p:cNvPr id="7" name="Elaborazione 6">
              <a:extLst>
                <a:ext uri="{FF2B5EF4-FFF2-40B4-BE49-F238E27FC236}">
                  <a16:creationId xmlns:a16="http://schemas.microsoft.com/office/drawing/2014/main" id="{10FC3F55-3C53-0BE6-9DED-54A14AD62215}"/>
                </a:ext>
              </a:extLst>
            </p:cNvPr>
            <p:cNvSpPr/>
            <p:nvPr/>
          </p:nvSpPr>
          <p:spPr>
            <a:xfrm rot="16200000">
              <a:off x="1537751" y="3316235"/>
              <a:ext cx="2122534" cy="180753"/>
            </a:xfrm>
            <a:prstGeom prst="flowChartProcess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BDA6087-D3A0-D5F3-765C-B2E238244A6B}"/>
                </a:ext>
              </a:extLst>
            </p:cNvPr>
            <p:cNvGrpSpPr/>
            <p:nvPr/>
          </p:nvGrpSpPr>
          <p:grpSpPr>
            <a:xfrm>
              <a:off x="2508637" y="222812"/>
              <a:ext cx="180754" cy="6412375"/>
              <a:chOff x="2508637" y="222812"/>
              <a:chExt cx="180754" cy="6412375"/>
            </a:xfrm>
          </p:grpSpPr>
          <p:sp>
            <p:nvSpPr>
              <p:cNvPr id="9" name="Elaborazione 8">
                <a:extLst>
                  <a:ext uri="{FF2B5EF4-FFF2-40B4-BE49-F238E27FC236}">
                    <a16:creationId xmlns:a16="http://schemas.microsoft.com/office/drawing/2014/main" id="{CE133E2F-6C0F-E769-B2A4-B1B8682F440F}"/>
                  </a:ext>
                </a:extLst>
              </p:cNvPr>
              <p:cNvSpPr/>
              <p:nvPr/>
            </p:nvSpPr>
            <p:spPr>
              <a:xfrm rot="16200000">
                <a:off x="1515361" y="5461157"/>
                <a:ext cx="2167306" cy="180753"/>
              </a:xfrm>
              <a:prstGeom prst="flowChart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Elaborazione 10">
                <a:extLst>
                  <a:ext uri="{FF2B5EF4-FFF2-40B4-BE49-F238E27FC236}">
                    <a16:creationId xmlns:a16="http://schemas.microsoft.com/office/drawing/2014/main" id="{C2B98E94-85E2-AADA-3BFA-14FC9C74D65C}"/>
                  </a:ext>
                </a:extLst>
              </p:cNvPr>
              <p:cNvSpPr/>
              <p:nvPr/>
            </p:nvSpPr>
            <p:spPr>
              <a:xfrm rot="16200000">
                <a:off x="1537748" y="1193702"/>
                <a:ext cx="2122533" cy="180753"/>
              </a:xfrm>
              <a:prstGeom prst="flowChartProcess">
                <a:avLst/>
              </a:prstGeom>
              <a:solidFill>
                <a:srgbClr val="F612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5" name="Titolo 1">
            <a:extLst>
              <a:ext uri="{FF2B5EF4-FFF2-40B4-BE49-F238E27FC236}">
                <a16:creationId xmlns:a16="http://schemas.microsoft.com/office/drawing/2014/main" id="{5C26A4A4-52E0-644C-A209-4540D720153C}"/>
              </a:ext>
            </a:extLst>
          </p:cNvPr>
          <p:cNvSpPr txBox="1">
            <a:spLocks/>
          </p:cNvSpPr>
          <p:nvPr/>
        </p:nvSpPr>
        <p:spPr>
          <a:xfrm>
            <a:off x="2000969" y="1021311"/>
            <a:ext cx="9303026" cy="4310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chemeClr val="accent2"/>
                </a:solidFill>
                <a:latin typeface="Titillium Web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Finanziamenti: 227,4 milioni</a:t>
            </a:r>
          </a:p>
          <a:p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005" y="1033837"/>
            <a:ext cx="8608879" cy="54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5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B5D26145-BCA8-E5B5-8C8E-5E405F6BFBDA}"/>
              </a:ext>
            </a:extLst>
          </p:cNvPr>
          <p:cNvGrpSpPr/>
          <p:nvPr/>
        </p:nvGrpSpPr>
        <p:grpSpPr>
          <a:xfrm>
            <a:off x="3384170" y="848113"/>
            <a:ext cx="4728582" cy="5504869"/>
            <a:chOff x="3556108" y="838199"/>
            <a:chExt cx="4728582" cy="5504869"/>
          </a:xfrm>
        </p:grpSpPr>
        <p:grpSp>
          <p:nvGrpSpPr>
            <p:cNvPr id="177" name="Google Shape;177;p21"/>
            <p:cNvGrpSpPr/>
            <p:nvPr/>
          </p:nvGrpSpPr>
          <p:grpSpPr>
            <a:xfrm>
              <a:off x="3556108" y="838199"/>
              <a:ext cx="4707845" cy="5504869"/>
              <a:chOff x="2743334" y="76201"/>
              <a:chExt cx="4112377" cy="4991125"/>
            </a:xfrm>
          </p:grpSpPr>
          <p:grpSp>
            <p:nvGrpSpPr>
              <p:cNvPr id="178" name="Google Shape;178;p21"/>
              <p:cNvGrpSpPr/>
              <p:nvPr/>
            </p:nvGrpSpPr>
            <p:grpSpPr>
              <a:xfrm>
                <a:off x="2743334" y="76201"/>
                <a:ext cx="4112377" cy="4991125"/>
                <a:chOff x="2667000" y="152400"/>
                <a:chExt cx="4012463" cy="4838699"/>
              </a:xfrm>
            </p:grpSpPr>
            <p:pic>
              <p:nvPicPr>
                <p:cNvPr id="179" name="Google Shape;179;p21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2667000" y="152400"/>
                  <a:ext cx="4012463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0" name="Google Shape;180;p21"/>
                <p:cNvSpPr/>
                <p:nvPr/>
              </p:nvSpPr>
              <p:spPr>
                <a:xfrm>
                  <a:off x="4000500" y="3291050"/>
                  <a:ext cx="926100" cy="5421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1" name="Google Shape;181;p21"/>
                <p:cNvSpPr/>
                <p:nvPr/>
              </p:nvSpPr>
              <p:spPr>
                <a:xfrm>
                  <a:off x="2781300" y="4572000"/>
                  <a:ext cx="1731600" cy="4041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2" name="Google Shape;182;p21"/>
                <p:cNvSpPr/>
                <p:nvPr/>
              </p:nvSpPr>
              <p:spPr>
                <a:xfrm>
                  <a:off x="4010350" y="1753925"/>
                  <a:ext cx="128100" cy="1281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3" name="Google Shape;183;p21"/>
                <p:cNvSpPr/>
                <p:nvPr/>
              </p:nvSpPr>
              <p:spPr>
                <a:xfrm>
                  <a:off x="4391350" y="2363525"/>
                  <a:ext cx="128100" cy="1281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4" name="Google Shape;184;p21"/>
                <p:cNvSpPr/>
                <p:nvPr/>
              </p:nvSpPr>
              <p:spPr>
                <a:xfrm>
                  <a:off x="5381950" y="4497125"/>
                  <a:ext cx="128100" cy="1281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5" name="Google Shape;185;p21"/>
                <p:cNvSpPr/>
                <p:nvPr/>
              </p:nvSpPr>
              <p:spPr>
                <a:xfrm>
                  <a:off x="3400750" y="991925"/>
                  <a:ext cx="128100" cy="1281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6" name="Google Shape;186;p21"/>
                <p:cNvSpPr/>
                <p:nvPr/>
              </p:nvSpPr>
              <p:spPr>
                <a:xfrm>
                  <a:off x="3400750" y="839525"/>
                  <a:ext cx="128100" cy="1281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" name="Google Shape;187;p21"/>
                <p:cNvSpPr/>
                <p:nvPr/>
              </p:nvSpPr>
              <p:spPr>
                <a:xfrm>
                  <a:off x="4619950" y="1982525"/>
                  <a:ext cx="128100" cy="1281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" name="Google Shape;188;p21"/>
                <p:cNvSpPr/>
                <p:nvPr/>
              </p:nvSpPr>
              <p:spPr>
                <a:xfrm>
                  <a:off x="5077150" y="2896925"/>
                  <a:ext cx="128100" cy="1281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" name="Google Shape;189;p21"/>
                <p:cNvSpPr/>
                <p:nvPr/>
              </p:nvSpPr>
              <p:spPr>
                <a:xfrm>
                  <a:off x="4315150" y="1601525"/>
                  <a:ext cx="128100" cy="1281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" name="Google Shape;190;p21"/>
                <p:cNvSpPr/>
                <p:nvPr/>
              </p:nvSpPr>
              <p:spPr>
                <a:xfrm>
                  <a:off x="4924750" y="763175"/>
                  <a:ext cx="128100" cy="1281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1" name="Google Shape;191;p21"/>
                <p:cNvSpPr/>
                <p:nvPr/>
              </p:nvSpPr>
              <p:spPr>
                <a:xfrm>
                  <a:off x="4391350" y="1601375"/>
                  <a:ext cx="128100" cy="1281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2" name="Google Shape;192;p21"/>
                <p:cNvSpPr/>
                <p:nvPr/>
              </p:nvSpPr>
              <p:spPr>
                <a:xfrm>
                  <a:off x="4086550" y="1753775"/>
                  <a:ext cx="128100" cy="1281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3" name="Google Shape;193;p21"/>
                <p:cNvSpPr/>
                <p:nvPr/>
              </p:nvSpPr>
              <p:spPr>
                <a:xfrm>
                  <a:off x="3857950" y="1296575"/>
                  <a:ext cx="128100" cy="1281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4" name="Google Shape;194;p21"/>
                <p:cNvSpPr/>
                <p:nvPr/>
              </p:nvSpPr>
              <p:spPr>
                <a:xfrm>
                  <a:off x="5991550" y="2896775"/>
                  <a:ext cx="128100" cy="1281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5" name="Google Shape;195;p21"/>
                <p:cNvSpPr/>
                <p:nvPr/>
              </p:nvSpPr>
              <p:spPr>
                <a:xfrm>
                  <a:off x="3324550" y="1220375"/>
                  <a:ext cx="128100" cy="1281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" name="Google Shape;196;p21"/>
                <p:cNvSpPr/>
                <p:nvPr/>
              </p:nvSpPr>
              <p:spPr>
                <a:xfrm>
                  <a:off x="5153350" y="2896775"/>
                  <a:ext cx="128100" cy="1281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" name="Google Shape;197;p21"/>
                <p:cNvSpPr/>
                <p:nvPr/>
              </p:nvSpPr>
              <p:spPr>
                <a:xfrm>
                  <a:off x="4924750" y="686975"/>
                  <a:ext cx="128100" cy="1281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" name="Google Shape;198;p21"/>
                <p:cNvSpPr/>
                <p:nvPr/>
              </p:nvSpPr>
              <p:spPr>
                <a:xfrm>
                  <a:off x="4848550" y="763175"/>
                  <a:ext cx="128100" cy="1281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" name="Google Shape;199;p21"/>
                <p:cNvSpPr/>
                <p:nvPr/>
              </p:nvSpPr>
              <p:spPr>
                <a:xfrm>
                  <a:off x="4086550" y="534725"/>
                  <a:ext cx="128100" cy="1281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" name="Google Shape;200;p21"/>
                <p:cNvSpPr/>
                <p:nvPr/>
              </p:nvSpPr>
              <p:spPr>
                <a:xfrm>
                  <a:off x="4391350" y="2439575"/>
                  <a:ext cx="128100" cy="1281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1" name="Google Shape;201;p21"/>
                <p:cNvSpPr/>
                <p:nvPr/>
              </p:nvSpPr>
              <p:spPr>
                <a:xfrm>
                  <a:off x="4467550" y="2439575"/>
                  <a:ext cx="128100" cy="1281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2" name="Google Shape;202;p21"/>
                <p:cNvSpPr/>
                <p:nvPr/>
              </p:nvSpPr>
              <p:spPr>
                <a:xfrm>
                  <a:off x="4467550" y="2363375"/>
                  <a:ext cx="128100" cy="1281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203" name="Google Shape;203;p21"/>
              <p:cNvSpPr/>
              <p:nvPr/>
            </p:nvSpPr>
            <p:spPr>
              <a:xfrm>
                <a:off x="4457030" y="2305678"/>
                <a:ext cx="266100" cy="286200"/>
              </a:xfrm>
              <a:prstGeom prst="ellipse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2B1DA81D-0B8A-416E-90A1-BA2F13280497}"/>
                </a:ext>
              </a:extLst>
            </p:cNvPr>
            <p:cNvSpPr/>
            <p:nvPr/>
          </p:nvSpPr>
          <p:spPr>
            <a:xfrm>
              <a:off x="4512727" y="1643011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78BE4A4E-F740-2328-9815-AB6D9AFC37B7}"/>
                </a:ext>
              </a:extLst>
            </p:cNvPr>
            <p:cNvSpPr/>
            <p:nvPr/>
          </p:nvSpPr>
          <p:spPr>
            <a:xfrm>
              <a:off x="5496191" y="1427549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DF736EA6-1D1F-D9EC-38F2-8192B99A151C}"/>
                </a:ext>
              </a:extLst>
            </p:cNvPr>
            <p:cNvSpPr/>
            <p:nvPr/>
          </p:nvSpPr>
          <p:spPr>
            <a:xfrm>
              <a:off x="5336405" y="190002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AE6E267B-1D2B-97C4-3363-4EB18E4C0E4C}"/>
                </a:ext>
              </a:extLst>
            </p:cNvPr>
            <p:cNvSpPr/>
            <p:nvPr/>
          </p:nvSpPr>
          <p:spPr>
            <a:xfrm>
              <a:off x="6685493" y="3947862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E97AACE4-AA0B-8111-03D8-67E0166E7FCC}"/>
                </a:ext>
              </a:extLst>
            </p:cNvPr>
            <p:cNvSpPr/>
            <p:nvPr/>
          </p:nvSpPr>
          <p:spPr>
            <a:xfrm>
              <a:off x="6034300" y="5525156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6FFD6EB2-AF3A-332D-B4B9-B1B1E7B40BF0}"/>
                </a:ext>
              </a:extLst>
            </p:cNvPr>
            <p:cNvSpPr/>
            <p:nvPr/>
          </p:nvSpPr>
          <p:spPr>
            <a:xfrm>
              <a:off x="3977615" y="1848491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18F2EDF8-9EBE-4BA7-9BA2-1F67A534954E}"/>
                </a:ext>
              </a:extLst>
            </p:cNvPr>
            <p:cNvSpPr/>
            <p:nvPr/>
          </p:nvSpPr>
          <p:spPr>
            <a:xfrm>
              <a:off x="3885807" y="1899654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e 47">
              <a:extLst>
                <a:ext uri="{FF2B5EF4-FFF2-40B4-BE49-F238E27FC236}">
                  <a16:creationId xmlns:a16="http://schemas.microsoft.com/office/drawing/2014/main" id="{78DD44E9-84EB-8B6A-69E6-9EC1AD6966CD}"/>
                </a:ext>
              </a:extLst>
            </p:cNvPr>
            <p:cNvSpPr/>
            <p:nvPr/>
          </p:nvSpPr>
          <p:spPr>
            <a:xfrm>
              <a:off x="3998344" y="1950175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ED6D534A-9BAD-CC30-5036-34140AD6A577}"/>
                </a:ext>
              </a:extLst>
            </p:cNvPr>
            <p:cNvSpPr/>
            <p:nvPr/>
          </p:nvSpPr>
          <p:spPr>
            <a:xfrm>
              <a:off x="4445720" y="1536083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8360D576-4B1E-E7D0-6A17-780D518AF6BF}"/>
                </a:ext>
              </a:extLst>
            </p:cNvPr>
            <p:cNvSpPr/>
            <p:nvPr/>
          </p:nvSpPr>
          <p:spPr>
            <a:xfrm>
              <a:off x="7378834" y="3843060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5A59F0BC-B16A-2400-31BA-0851BA167B5E}"/>
                </a:ext>
              </a:extLst>
            </p:cNvPr>
            <p:cNvSpPr/>
            <p:nvPr/>
          </p:nvSpPr>
          <p:spPr>
            <a:xfrm>
              <a:off x="7239908" y="4591081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BBC621EB-3636-EA5D-00B5-5BCDA7E30B9C}"/>
                </a:ext>
              </a:extLst>
            </p:cNvPr>
            <p:cNvSpPr/>
            <p:nvPr/>
          </p:nvSpPr>
          <p:spPr>
            <a:xfrm>
              <a:off x="6055707" y="319577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EDD6EF84-F055-94FE-BFA2-8F099ED50BCF}"/>
                </a:ext>
              </a:extLst>
            </p:cNvPr>
            <p:cNvSpPr/>
            <p:nvPr/>
          </p:nvSpPr>
          <p:spPr>
            <a:xfrm>
              <a:off x="8174962" y="4338306"/>
              <a:ext cx="109728" cy="122374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44" name="Picture 20" descr="Visualizza immagine di origine">
            <a:extLst>
              <a:ext uri="{FF2B5EF4-FFF2-40B4-BE49-F238E27FC236}">
                <a16:creationId xmlns:a16="http://schemas.microsoft.com/office/drawing/2014/main" id="{451D9FFE-9D5E-7252-6ED9-9BB896388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69" y="4933496"/>
            <a:ext cx="1744205" cy="174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" name="Google Shape;204;p21"/>
          <p:cNvSpPr/>
          <p:nvPr/>
        </p:nvSpPr>
        <p:spPr>
          <a:xfrm>
            <a:off x="2764641" y="2383299"/>
            <a:ext cx="354800" cy="381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205;p21"/>
          <p:cNvSpPr/>
          <p:nvPr/>
        </p:nvSpPr>
        <p:spPr>
          <a:xfrm>
            <a:off x="2856972" y="2962990"/>
            <a:ext cx="175200" cy="17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206;p21"/>
          <p:cNvSpPr/>
          <p:nvPr/>
        </p:nvSpPr>
        <p:spPr>
          <a:xfrm>
            <a:off x="2854441" y="3337085"/>
            <a:ext cx="175200" cy="176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207;p21"/>
          <p:cNvSpPr txBox="1"/>
          <p:nvPr/>
        </p:nvSpPr>
        <p:spPr>
          <a:xfrm>
            <a:off x="3059124" y="2279229"/>
            <a:ext cx="1038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000" dirty="0"/>
              <a:t>hub</a:t>
            </a:r>
            <a:endParaRPr sz="2000" dirty="0"/>
          </a:p>
        </p:txBody>
      </p:sp>
      <p:sp>
        <p:nvSpPr>
          <p:cNvPr id="208" name="Google Shape;208;p21"/>
          <p:cNvSpPr txBox="1"/>
          <p:nvPr/>
        </p:nvSpPr>
        <p:spPr>
          <a:xfrm>
            <a:off x="3059124" y="2685629"/>
            <a:ext cx="1038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000" dirty="0"/>
              <a:t>spoke</a:t>
            </a:r>
            <a:endParaRPr sz="2000" dirty="0"/>
          </a:p>
        </p:txBody>
      </p:sp>
      <p:sp>
        <p:nvSpPr>
          <p:cNvPr id="209" name="Google Shape;209;p21"/>
          <p:cNvSpPr txBox="1"/>
          <p:nvPr/>
        </p:nvSpPr>
        <p:spPr>
          <a:xfrm>
            <a:off x="3059124" y="3130229"/>
            <a:ext cx="2440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000" dirty="0"/>
              <a:t>spoke affiliate</a:t>
            </a:r>
            <a:endParaRPr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7B8EA5-1D74-237B-59EB-089E02E18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345"/>
            <a:ext cx="12192000" cy="958808"/>
          </a:xfrm>
          <a:prstGeom prst="rect">
            <a:avLst/>
          </a:prstGeom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id="{8F1723CB-7F70-972D-1D04-3851E2144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59" y="1616195"/>
            <a:ext cx="2276809" cy="3485588"/>
          </a:xfrm>
          <a:prstGeom prst="rect">
            <a:avLst/>
          </a:prstGeom>
        </p:spPr>
      </p:pic>
      <p:sp>
        <p:nvSpPr>
          <p:cNvPr id="9" name="Google Shape;61;p14">
            <a:extLst>
              <a:ext uri="{FF2B5EF4-FFF2-40B4-BE49-F238E27FC236}">
                <a16:creationId xmlns:a16="http://schemas.microsoft.com/office/drawing/2014/main" id="{71274DE2-C110-55E9-FC84-B3069A304C60}"/>
              </a:ext>
            </a:extLst>
          </p:cNvPr>
          <p:cNvSpPr/>
          <p:nvPr/>
        </p:nvSpPr>
        <p:spPr>
          <a:xfrm>
            <a:off x="0" y="6377996"/>
            <a:ext cx="12192000" cy="496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40" name="Picture 22">
            <a:extLst>
              <a:ext uri="{FF2B5EF4-FFF2-40B4-BE49-F238E27FC236}">
                <a16:creationId xmlns:a16="http://schemas.microsoft.com/office/drawing/2014/main" id="{6C9D378C-29D3-58E4-0680-8A832F0194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3033" y="1290546"/>
            <a:ext cx="4199943" cy="3356563"/>
          </a:xfrm>
          <a:prstGeom prst="rect">
            <a:avLst/>
          </a:prstGeom>
        </p:spPr>
      </p:pic>
      <p:pic>
        <p:nvPicPr>
          <p:cNvPr id="1030" name="Picture 6" descr="Visualizza immagine di origine">
            <a:extLst>
              <a:ext uri="{FF2B5EF4-FFF2-40B4-BE49-F238E27FC236}">
                <a16:creationId xmlns:a16="http://schemas.microsoft.com/office/drawing/2014/main" id="{3B8A7ADA-D3C5-7DDC-7269-64CF8C385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" y="5575501"/>
            <a:ext cx="522686" cy="5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versità di Bologna">
            <a:extLst>
              <a:ext uri="{FF2B5EF4-FFF2-40B4-BE49-F238E27FC236}">
                <a16:creationId xmlns:a16="http://schemas.microsoft.com/office/drawing/2014/main" id="{3AF31512-A7EB-3538-EA6B-B3454C12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0" y="5621362"/>
            <a:ext cx="805988" cy="5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versità degli Studi di Palermo">
            <a:extLst>
              <a:ext uri="{FF2B5EF4-FFF2-40B4-BE49-F238E27FC236}">
                <a16:creationId xmlns:a16="http://schemas.microsoft.com/office/drawing/2014/main" id="{590D7C2B-08DF-87CD-4545-F3DBF35D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58" y="5618399"/>
            <a:ext cx="522686" cy="5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isualizza immagine di origine">
            <a:extLst>
              <a:ext uri="{FF2B5EF4-FFF2-40B4-BE49-F238E27FC236}">
                <a16:creationId xmlns:a16="http://schemas.microsoft.com/office/drawing/2014/main" id="{4E7E70A4-7B66-92F0-D9BB-8A65A17B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1" y="5613500"/>
            <a:ext cx="512038" cy="5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erca il logo dell'università per la copertina - MisterTesi">
            <a:extLst>
              <a:ext uri="{FF2B5EF4-FFF2-40B4-BE49-F238E27FC236}">
                <a16:creationId xmlns:a16="http://schemas.microsoft.com/office/drawing/2014/main" id="{64832519-7C2A-9DBA-7027-3C660A7B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05" y="5606882"/>
            <a:ext cx="522686" cy="5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43AA4B58-6949-2804-F79C-18FCD7EA5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58" y="5613500"/>
            <a:ext cx="519399" cy="5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isualizza immagine di origine">
            <a:extLst>
              <a:ext uri="{FF2B5EF4-FFF2-40B4-BE49-F238E27FC236}">
                <a16:creationId xmlns:a16="http://schemas.microsoft.com/office/drawing/2014/main" id="{6BA3857A-E551-3CA8-CE2D-C10025B4A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24" y="5525156"/>
            <a:ext cx="763788" cy="61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University of Modena and Reggio Emilia">
            <a:extLst>
              <a:ext uri="{FF2B5EF4-FFF2-40B4-BE49-F238E27FC236}">
                <a16:creationId xmlns:a16="http://schemas.microsoft.com/office/drawing/2014/main" id="{FB038D2D-FC2F-C962-1507-569E415D2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1"/>
          <a:stretch/>
        </p:blipFill>
        <p:spPr bwMode="auto">
          <a:xfrm>
            <a:off x="10207410" y="5539458"/>
            <a:ext cx="938246" cy="6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Visualizza immagine di origine">
            <a:extLst>
              <a:ext uri="{FF2B5EF4-FFF2-40B4-BE49-F238E27FC236}">
                <a16:creationId xmlns:a16="http://schemas.microsoft.com/office/drawing/2014/main" id="{13E2C771-4E77-5BC7-B07A-7740BC4C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40" y="5589299"/>
            <a:ext cx="572997" cy="57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Visualizza immagine di origine">
            <a:extLst>
              <a:ext uri="{FF2B5EF4-FFF2-40B4-BE49-F238E27FC236}">
                <a16:creationId xmlns:a16="http://schemas.microsoft.com/office/drawing/2014/main" id="{DBD758DE-4D30-7A1A-B7E6-5FD15D232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14383" r="48431" b="18243"/>
          <a:stretch/>
        </p:blipFill>
        <p:spPr bwMode="auto">
          <a:xfrm>
            <a:off x="7430538" y="5506269"/>
            <a:ext cx="71178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Visualizza immagine di origine">
            <a:extLst>
              <a:ext uri="{FF2B5EF4-FFF2-40B4-BE49-F238E27FC236}">
                <a16:creationId xmlns:a16="http://schemas.microsoft.com/office/drawing/2014/main" id="{9A464609-292C-A99A-96B6-3588CAEDC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36257" r="63737" b="22122"/>
          <a:stretch/>
        </p:blipFill>
        <p:spPr bwMode="auto">
          <a:xfrm>
            <a:off x="11076651" y="5529946"/>
            <a:ext cx="681691" cy="6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Visualizza immagine di origine">
            <a:extLst>
              <a:ext uri="{FF2B5EF4-FFF2-40B4-BE49-F238E27FC236}">
                <a16:creationId xmlns:a16="http://schemas.microsoft.com/office/drawing/2014/main" id="{82082A1E-A49D-A2C2-4707-34F06317D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845" y="4864603"/>
            <a:ext cx="541129" cy="54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Visualizza immagine di origine">
            <a:extLst>
              <a:ext uri="{FF2B5EF4-FFF2-40B4-BE49-F238E27FC236}">
                <a16:creationId xmlns:a16="http://schemas.microsoft.com/office/drawing/2014/main" id="{E75503C6-DA81-8AA1-B46F-13A0026E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407" y="4874115"/>
            <a:ext cx="541129" cy="54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Visualizza immagine di origine">
            <a:extLst>
              <a:ext uri="{FF2B5EF4-FFF2-40B4-BE49-F238E27FC236}">
                <a16:creationId xmlns:a16="http://schemas.microsoft.com/office/drawing/2014/main" id="{0A4AE985-0B8F-77AC-7833-7A871D632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587" y="4798312"/>
            <a:ext cx="511862" cy="6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vale 52">
            <a:extLst>
              <a:ext uri="{FF2B5EF4-FFF2-40B4-BE49-F238E27FC236}">
                <a16:creationId xmlns:a16="http://schemas.microsoft.com/office/drawing/2014/main" id="{C88EF357-B5CE-2A13-A7C1-600675D4171E}"/>
              </a:ext>
            </a:extLst>
          </p:cNvPr>
          <p:cNvSpPr/>
          <p:nvPr/>
        </p:nvSpPr>
        <p:spPr>
          <a:xfrm>
            <a:off x="2832928" y="370205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Google Shape;209;p21">
            <a:extLst>
              <a:ext uri="{FF2B5EF4-FFF2-40B4-BE49-F238E27FC236}">
                <a16:creationId xmlns:a16="http://schemas.microsoft.com/office/drawing/2014/main" id="{0339EA92-E789-E600-8AF3-2422FEAEA803}"/>
              </a:ext>
            </a:extLst>
          </p:cNvPr>
          <p:cNvSpPr txBox="1"/>
          <p:nvPr/>
        </p:nvSpPr>
        <p:spPr>
          <a:xfrm>
            <a:off x="3059124" y="3525203"/>
            <a:ext cx="2440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000" dirty="0"/>
              <a:t>c</a:t>
            </a:r>
            <a:r>
              <a:rPr lang="en" sz="2000"/>
              <a:t>ascaded</a:t>
            </a:r>
            <a:endParaRPr sz="2000" dirty="0"/>
          </a:p>
        </p:txBody>
      </p:sp>
      <p:sp>
        <p:nvSpPr>
          <p:cNvPr id="3" name="Google Shape;208;p21">
            <a:extLst>
              <a:ext uri="{FF2B5EF4-FFF2-40B4-BE49-F238E27FC236}">
                <a16:creationId xmlns:a16="http://schemas.microsoft.com/office/drawing/2014/main" id="{ACE45B96-38BA-F943-8C82-91C90FC0BE2E}"/>
              </a:ext>
            </a:extLst>
          </p:cNvPr>
          <p:cNvSpPr txBox="1"/>
          <p:nvPr/>
        </p:nvSpPr>
        <p:spPr>
          <a:xfrm>
            <a:off x="545194" y="1165105"/>
            <a:ext cx="22942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it-IT" sz="2000" dirty="0"/>
              <a:t>S</a:t>
            </a:r>
            <a:r>
              <a:rPr lang="en" sz="2000" dirty="0"/>
              <a:t>poke leader</a:t>
            </a:r>
            <a:endParaRPr sz="2000" dirty="0"/>
          </a:p>
        </p:txBody>
      </p:sp>
      <p:sp>
        <p:nvSpPr>
          <p:cNvPr id="4" name="Google Shape;209;p21">
            <a:extLst>
              <a:ext uri="{FF2B5EF4-FFF2-40B4-BE49-F238E27FC236}">
                <a16:creationId xmlns:a16="http://schemas.microsoft.com/office/drawing/2014/main" id="{1C5D5931-9810-26A3-D71C-DA4E56B612F9}"/>
              </a:ext>
            </a:extLst>
          </p:cNvPr>
          <p:cNvSpPr txBox="1"/>
          <p:nvPr/>
        </p:nvSpPr>
        <p:spPr>
          <a:xfrm>
            <a:off x="8142323" y="914563"/>
            <a:ext cx="2440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000" dirty="0"/>
              <a:t>spoke affiliate</a:t>
            </a:r>
            <a:endParaRPr sz="20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D3C8EB8-F759-204D-34E2-91162C7559AC}"/>
              </a:ext>
            </a:extLst>
          </p:cNvPr>
          <p:cNvSpPr/>
          <p:nvPr/>
        </p:nvSpPr>
        <p:spPr>
          <a:xfrm>
            <a:off x="201295" y="1273161"/>
            <a:ext cx="2348951" cy="39686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36D7804-5B25-F8B7-E8D3-7DAAA839781C}"/>
              </a:ext>
            </a:extLst>
          </p:cNvPr>
          <p:cNvSpPr/>
          <p:nvPr/>
        </p:nvSpPr>
        <p:spPr>
          <a:xfrm>
            <a:off x="7961464" y="1053852"/>
            <a:ext cx="4091512" cy="35689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49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6AE12EE6-ED6E-0780-B214-9AD82F2006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832"/>
          <a:stretch/>
        </p:blipFill>
        <p:spPr>
          <a:xfrm>
            <a:off x="219919" y="25725"/>
            <a:ext cx="11566967" cy="680654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7439CBA-0A5A-3AEE-7A6B-10BBE79E07A0}"/>
              </a:ext>
            </a:extLst>
          </p:cNvPr>
          <p:cNvSpPr/>
          <p:nvPr/>
        </p:nvSpPr>
        <p:spPr>
          <a:xfrm>
            <a:off x="9248172" y="2176041"/>
            <a:ext cx="428263" cy="231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F99D9D-0E06-EAE1-62DE-F759229B0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738" y="2766378"/>
            <a:ext cx="1374347" cy="3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F84DB6F-E5A4-DF53-B794-E8346C005338}"/>
              </a:ext>
            </a:extLst>
          </p:cNvPr>
          <p:cNvCxnSpPr/>
          <p:nvPr/>
        </p:nvCxnSpPr>
        <p:spPr>
          <a:xfrm flipH="1" flipV="1">
            <a:off x="6319520" y="2590800"/>
            <a:ext cx="4185920" cy="396240"/>
          </a:xfrm>
          <a:prstGeom prst="line">
            <a:avLst/>
          </a:prstGeom>
          <a:ln>
            <a:solidFill>
              <a:srgbClr val="7D9ED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74A3B1F3-E435-3756-BDE2-46322B4F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111559"/>
            <a:ext cx="1323324" cy="38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08695D5-0089-4B65-F62B-EBEB6B112C4E}"/>
              </a:ext>
            </a:extLst>
          </p:cNvPr>
          <p:cNvCxnSpPr/>
          <p:nvPr/>
        </p:nvCxnSpPr>
        <p:spPr>
          <a:xfrm flipV="1">
            <a:off x="4450080" y="5262880"/>
            <a:ext cx="3210560" cy="741680"/>
          </a:xfrm>
          <a:prstGeom prst="line">
            <a:avLst/>
          </a:prstGeom>
          <a:ln>
            <a:solidFill>
              <a:srgbClr val="5480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EM-CNR">
            <a:extLst>
              <a:ext uri="{FF2B5EF4-FFF2-40B4-BE49-F238E27FC236}">
                <a16:creationId xmlns:a16="http://schemas.microsoft.com/office/drawing/2014/main" id="{A78861B4-E481-09AD-61A6-C10A3F2CC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800" y="466208"/>
            <a:ext cx="634675" cy="63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5A9CCC0-5A31-C89A-4A87-2D2A88FD69ED}"/>
              </a:ext>
            </a:extLst>
          </p:cNvPr>
          <p:cNvCxnSpPr/>
          <p:nvPr/>
        </p:nvCxnSpPr>
        <p:spPr>
          <a:xfrm flipH="1">
            <a:off x="10016356" y="1773511"/>
            <a:ext cx="694982" cy="1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it_cnr_logo">
            <a:extLst>
              <a:ext uri="{FF2B5EF4-FFF2-40B4-BE49-F238E27FC236}">
                <a16:creationId xmlns:a16="http://schemas.microsoft.com/office/drawing/2014/main" id="{F694BBD4-8365-4181-7C9C-8FC73EDD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58" y="2766378"/>
            <a:ext cx="1011403" cy="2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46C6819-5B6B-F8CA-A7CD-613CC2885BFA}"/>
              </a:ext>
            </a:extLst>
          </p:cNvPr>
          <p:cNvCxnSpPr/>
          <p:nvPr/>
        </p:nvCxnSpPr>
        <p:spPr>
          <a:xfrm flipV="1">
            <a:off x="2976880" y="2766378"/>
            <a:ext cx="2926080" cy="145034"/>
          </a:xfrm>
          <a:prstGeom prst="line">
            <a:avLst/>
          </a:prstGeom>
          <a:ln>
            <a:solidFill>
              <a:srgbClr val="5480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Institute of Electronics, Computer and Telecommunication Engineering ...">
            <a:extLst>
              <a:ext uri="{FF2B5EF4-FFF2-40B4-BE49-F238E27FC236}">
                <a16:creationId xmlns:a16="http://schemas.microsoft.com/office/drawing/2014/main" id="{C34F443C-7EA3-3E6D-9BD8-87232E53B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80" y="1371201"/>
            <a:ext cx="923049" cy="3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5AEF0F8-815F-7DD4-8076-14BF6D7ACDE9}"/>
              </a:ext>
            </a:extLst>
          </p:cNvPr>
          <p:cNvCxnSpPr>
            <a:cxnSpLocks/>
          </p:cNvCxnSpPr>
          <p:nvPr/>
        </p:nvCxnSpPr>
        <p:spPr>
          <a:xfrm>
            <a:off x="2764707" y="1605280"/>
            <a:ext cx="2325453" cy="335280"/>
          </a:xfrm>
          <a:prstGeom prst="line">
            <a:avLst/>
          </a:prstGeom>
          <a:ln>
            <a:solidFill>
              <a:srgbClr val="7D9ED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84E1045-9534-B5E0-5394-82850B24F840}"/>
              </a:ext>
            </a:extLst>
          </p:cNvPr>
          <p:cNvCxnSpPr/>
          <p:nvPr/>
        </p:nvCxnSpPr>
        <p:spPr>
          <a:xfrm flipH="1">
            <a:off x="6319520" y="783545"/>
            <a:ext cx="2661280" cy="7568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E7E828-CDE9-CDAF-40EC-C8128199846F}"/>
              </a:ext>
            </a:extLst>
          </p:cNvPr>
          <p:cNvSpPr txBox="1"/>
          <p:nvPr/>
        </p:nvSpPr>
        <p:spPr>
          <a:xfrm>
            <a:off x="145785" y="5167691"/>
            <a:ext cx="26189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&gt;150 ricercatori</a:t>
            </a:r>
          </a:p>
          <a:p>
            <a:r>
              <a:rPr lang="it-IT" sz="2800" dirty="0"/>
              <a:t>16 Istituti</a:t>
            </a:r>
          </a:p>
          <a:p>
            <a:r>
              <a:rPr lang="it-IT" sz="2800" dirty="0"/>
              <a:t>3 Dipartimenti</a:t>
            </a:r>
          </a:p>
        </p:txBody>
      </p:sp>
    </p:spTree>
    <p:extLst>
      <p:ext uri="{BB962C8B-B14F-4D97-AF65-F5344CB8AC3E}">
        <p14:creationId xmlns:p14="http://schemas.microsoft.com/office/powerpoint/2010/main" val="174385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D74593-D4FE-04E8-9B83-CD0DB5E1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2869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/>
              <a:t>Italian</a:t>
            </a:r>
            <a:r>
              <a:rPr lang="it-IT" sz="3600" dirty="0"/>
              <a:t> Quantum Strategy (piano a 10 anni)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4783BE-F153-663B-B26B-B435F6502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9203"/>
            <a:ext cx="12192000" cy="208633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Proposta</a:t>
            </a:r>
            <a:r>
              <a:rPr lang="it-IT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finanziamento annuale compreso tra 50 e 150 milioni di euro (in parte attraverso bandi competitivi).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Almeno il 50% deve provenire da finanziamenti privati.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Utilizzo di fondi dell'UE (Chips-JU; </a:t>
            </a:r>
            <a:r>
              <a:rPr lang="it-IT" kern="12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EuroQCI</a:t>
            </a:r>
            <a:r>
              <a:rPr lang="it-IT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kern="12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EuroQCS</a:t>
            </a:r>
            <a:r>
              <a:rPr lang="it-IT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kern="12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EuroSMI</a:t>
            </a:r>
            <a:r>
              <a:rPr lang="it-IT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109D84E-7873-6080-FE8B-59B753C1848E}"/>
              </a:ext>
            </a:extLst>
          </p:cNvPr>
          <p:cNvSpPr txBox="1">
            <a:spLocks/>
          </p:cNvSpPr>
          <p:nvPr/>
        </p:nvSpPr>
        <p:spPr>
          <a:xfrm>
            <a:off x="838200" y="2906398"/>
            <a:ext cx="10515600" cy="795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/>
              <a:t>Prospettiva CNR 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EAAC939F-B3EF-E3D3-2C72-00BC1B96EB34}"/>
              </a:ext>
            </a:extLst>
          </p:cNvPr>
          <p:cNvSpPr txBox="1">
            <a:spLocks/>
          </p:cNvSpPr>
          <p:nvPr/>
        </p:nvSpPr>
        <p:spPr>
          <a:xfrm>
            <a:off x="0" y="3701506"/>
            <a:ext cx="12192000" cy="3191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 evidenze storiche indicano che il finanziamento del CNR costituisce circa il 20% dell'investimento totale a livello nazionale.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Si stima che l'accesso alle strutture del CNR beneficerà del 10% dei prossimi investimenti privati.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it-IT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Il CNR dovrebbe proporre l'inserimento nel proprio FOE di un Progetto Quantum Technologies che rappresenti il 10% dell'investimento pubblico nazionale.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533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9F612A-3CA2-9531-F3B2-CAADE5BC364A}"/>
              </a:ext>
            </a:extLst>
          </p:cNvPr>
          <p:cNvSpPr txBox="1"/>
          <p:nvPr/>
        </p:nvSpPr>
        <p:spPr>
          <a:xfrm>
            <a:off x="3088640" y="612265"/>
            <a:ext cx="9032240" cy="2551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2000" i="1" kern="100" dirty="0">
                <a:solidFill>
                  <a:srgbClr val="747474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L’obiettivo post-PNRR è quello di costruire, in collaborazione con Università, Enti ed Imprese, una catena di fornitura per: i) dispositivi quantistici ibridi elettro-ottici, fotonici integrati e scalabili; ii) dispositivi quantistici basati su semiconduttori, superconduttori, sistemi fotonici, atomici e ibridi; iii) sensori quantistici miniaturizzati basati su atomi neutri, superconduttori e dispositivi opto-elettro-meccanici; iv) dispositivi di imaging quantistico; v) interfacce quantistiche capaci di combinare diverse piattaforme. </a:t>
            </a:r>
            <a:endParaRPr lang="it-IT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668DBE7-F8FB-2A95-BB47-822B72F5E76D}"/>
              </a:ext>
            </a:extLst>
          </p:cNvPr>
          <p:cNvSpPr txBox="1">
            <a:spLocks/>
          </p:cNvSpPr>
          <p:nvPr/>
        </p:nvSpPr>
        <p:spPr>
          <a:xfrm>
            <a:off x="71120" y="0"/>
            <a:ext cx="11490960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Quantum </a:t>
            </a:r>
            <a:r>
              <a:rPr lang="it-IT" dirty="0" err="1"/>
              <a:t>advancEmEnts</a:t>
            </a:r>
            <a:r>
              <a:rPr lang="it-IT" dirty="0"/>
              <a:t> </a:t>
            </a:r>
            <a:r>
              <a:rPr lang="it-IT" dirty="0" err="1"/>
              <a:t>iNitiative</a:t>
            </a:r>
            <a:r>
              <a:rPr lang="it-IT" sz="3600" dirty="0"/>
              <a:t> </a:t>
            </a:r>
            <a:br>
              <a:rPr lang="it-IT" dirty="0"/>
            </a:br>
            <a:r>
              <a:rPr lang="it-IT" b="1" dirty="0">
                <a:solidFill>
                  <a:srgbClr val="5480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</a:t>
            </a:r>
          </a:p>
        </p:txBody>
      </p:sp>
      <p:pic>
        <p:nvPicPr>
          <p:cNvPr id="11" name="Immagine 10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0DC7E04-674E-DB3E-6AE9-2A706F4A3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1258730"/>
            <a:ext cx="2818857" cy="547191"/>
          </a:xfrm>
          <a:prstGeom prst="rect">
            <a:avLst/>
          </a:prstGeom>
        </p:spPr>
      </p:pic>
      <p:pic>
        <p:nvPicPr>
          <p:cNvPr id="2052" name="Picture 4" descr="Dipartimento di Ingegneria, ICT e Tecnologie per l'Energia e i Trasporti">
            <a:extLst>
              <a:ext uri="{FF2B5EF4-FFF2-40B4-BE49-F238E27FC236}">
                <a16:creationId xmlns:a16="http://schemas.microsoft.com/office/drawing/2014/main" id="{EF1C4992-4C3B-9866-2D1C-3D465BC4C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1864322"/>
            <a:ext cx="1340770" cy="7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5335EC7-0742-000B-5F3D-B9F7A8CEA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" y="2688325"/>
            <a:ext cx="1727119" cy="372515"/>
          </a:xfrm>
          <a:prstGeom prst="rect">
            <a:avLst/>
          </a:prstGeom>
        </p:spPr>
      </p:pic>
      <p:pic>
        <p:nvPicPr>
          <p:cNvPr id="14" name="Picture 4" descr="A logo with blue and red letters&#10;&#10;Description automatically generated">
            <a:extLst>
              <a:ext uri="{FF2B5EF4-FFF2-40B4-BE49-F238E27FC236}">
                <a16:creationId xmlns:a16="http://schemas.microsoft.com/office/drawing/2014/main" id="{8B2F1FB6-3D10-4137-7B3B-F52113B9D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90" y="3617272"/>
            <a:ext cx="2240322" cy="900000"/>
          </a:xfrm>
          <a:prstGeom prst="rect">
            <a:avLst/>
          </a:prstGeom>
          <a:ln>
            <a:solidFill>
              <a:srgbClr val="8FAADC"/>
            </a:solidFill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BF2D21A-D1EC-BF7A-BAFB-39F1AE992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564" y="3677739"/>
            <a:ext cx="2805196" cy="720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6518514-8CFC-DBB8-90DC-23EFA5E7F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4721" y="3684059"/>
            <a:ext cx="2238807" cy="720000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D3C59FBA-E85C-96D6-9090-2672B6D4DEF7}"/>
              </a:ext>
            </a:extLst>
          </p:cNvPr>
          <p:cNvSpPr/>
          <p:nvPr/>
        </p:nvSpPr>
        <p:spPr>
          <a:xfrm>
            <a:off x="1117600" y="3529954"/>
            <a:ext cx="9875520" cy="11422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8" descr="CrypTO - PNRR: il nostro gruppo partecipa al partenariato esteso SERICS">
            <a:extLst>
              <a:ext uri="{FF2B5EF4-FFF2-40B4-BE49-F238E27FC236}">
                <a16:creationId xmlns:a16="http://schemas.microsoft.com/office/drawing/2014/main" id="{2C2C77B2-781B-0B8B-B8DA-806FD2AB5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0" y="4927925"/>
            <a:ext cx="2046986" cy="6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ondazione RESTART">
            <a:extLst>
              <a:ext uri="{FF2B5EF4-FFF2-40B4-BE49-F238E27FC236}">
                <a16:creationId xmlns:a16="http://schemas.microsoft.com/office/drawing/2014/main" id="{E961B121-B4DB-BD0E-DEBE-049CC0F27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9"/>
          <a:stretch/>
        </p:blipFill>
        <p:spPr bwMode="auto">
          <a:xfrm>
            <a:off x="893247" y="5670951"/>
            <a:ext cx="2195393" cy="11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C00970D-7A8B-53F6-7EC5-417E08232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1983" y="4874141"/>
            <a:ext cx="2111545" cy="626425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28D8922-33A7-72F5-3750-DA0F62ECD9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5" t="24310" r="31208" b="19646"/>
          <a:stretch/>
        </p:blipFill>
        <p:spPr>
          <a:xfrm>
            <a:off x="6414212" y="5165050"/>
            <a:ext cx="1016721" cy="1153980"/>
          </a:xfrm>
          <a:prstGeom prst="rect">
            <a:avLst/>
          </a:prstGeom>
        </p:spPr>
      </p:pic>
      <p:grpSp>
        <p:nvGrpSpPr>
          <p:cNvPr id="26" name="Gruppo 25">
            <a:extLst>
              <a:ext uri="{FF2B5EF4-FFF2-40B4-BE49-F238E27FC236}">
                <a16:creationId xmlns:a16="http://schemas.microsoft.com/office/drawing/2014/main" id="{32140748-97B1-8E2F-787B-8DFAE4FE2E65}"/>
              </a:ext>
            </a:extLst>
          </p:cNvPr>
          <p:cNvGrpSpPr/>
          <p:nvPr/>
        </p:nvGrpSpPr>
        <p:grpSpPr>
          <a:xfrm>
            <a:off x="4101403" y="5257614"/>
            <a:ext cx="1676387" cy="968853"/>
            <a:chOff x="5257806" y="4874141"/>
            <a:chExt cx="1676387" cy="968853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CA61418B-E5C3-D11A-2B87-161364A8E216}"/>
                </a:ext>
              </a:extLst>
            </p:cNvPr>
            <p:cNvSpPr/>
            <p:nvPr/>
          </p:nvSpPr>
          <p:spPr>
            <a:xfrm>
              <a:off x="5257806" y="4874141"/>
              <a:ext cx="1676387" cy="968853"/>
            </a:xfrm>
            <a:prstGeom prst="rect">
              <a:avLst/>
            </a:prstGeom>
            <a:solidFill>
              <a:srgbClr val="8FAADC"/>
            </a:solidFill>
            <a:ln>
              <a:solidFill>
                <a:srgbClr val="7D9E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5" name="Picture 6" descr="alternativo">
              <a:extLst>
                <a:ext uri="{FF2B5EF4-FFF2-40B4-BE49-F238E27FC236}">
                  <a16:creationId xmlns:a16="http://schemas.microsoft.com/office/drawing/2014/main" id="{90848260-5AC9-E7A3-3FE1-DA7AE2479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347" y="4990691"/>
              <a:ext cx="1135667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SpaceItUp">
            <a:extLst>
              <a:ext uri="{FF2B5EF4-FFF2-40B4-BE49-F238E27FC236}">
                <a16:creationId xmlns:a16="http://schemas.microsoft.com/office/drawing/2014/main" id="{20816384-9B4D-6A98-695F-01C316A34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51" y="5559236"/>
            <a:ext cx="1964682" cy="130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262AADF-2994-A913-6111-589DC9DCE110}"/>
              </a:ext>
            </a:extLst>
          </p:cNvPr>
          <p:cNvSpPr txBox="1"/>
          <p:nvPr/>
        </p:nvSpPr>
        <p:spPr>
          <a:xfrm>
            <a:off x="4878777" y="6358804"/>
            <a:ext cx="2471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URGO - ITINERIS</a:t>
            </a:r>
          </a:p>
        </p:txBody>
      </p:sp>
    </p:spTree>
    <p:extLst>
      <p:ext uri="{BB962C8B-B14F-4D97-AF65-F5344CB8AC3E}">
        <p14:creationId xmlns:p14="http://schemas.microsoft.com/office/powerpoint/2010/main" val="931536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444</Words>
  <Application>Microsoft Office PowerPoint</Application>
  <PresentationFormat>Widescreen</PresentationFormat>
  <Paragraphs>63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Source Sans Pro</vt:lpstr>
      <vt:lpstr>Tema di Office</vt:lpstr>
      <vt:lpstr>Quantum advancEmEnts iNitiative  QUEEN</vt:lpstr>
      <vt:lpstr>Presentazione standard di PowerPoint</vt:lpstr>
      <vt:lpstr>European Quantum Fleet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Italian Quantum Strategy (piano a 10 anni)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SAVERIO CATALIOTTI</dc:creator>
  <cp:lastModifiedBy>FRANCESCO SAVERIO CATALIOTTI</cp:lastModifiedBy>
  <cp:revision>3</cp:revision>
  <dcterms:created xsi:type="dcterms:W3CDTF">2025-01-03T09:08:27Z</dcterms:created>
  <dcterms:modified xsi:type="dcterms:W3CDTF">2025-02-10T10:00:51Z</dcterms:modified>
</cp:coreProperties>
</file>